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39"/>
  </p:notesMasterIdLst>
  <p:sldIdLst>
    <p:sldId id="256" r:id="rId2"/>
    <p:sldId id="257" r:id="rId3"/>
    <p:sldId id="313" r:id="rId4"/>
    <p:sldId id="264" r:id="rId5"/>
    <p:sldId id="288" r:id="rId6"/>
    <p:sldId id="290" r:id="rId7"/>
    <p:sldId id="292" r:id="rId8"/>
    <p:sldId id="291" r:id="rId9"/>
    <p:sldId id="289" r:id="rId10"/>
    <p:sldId id="298" r:id="rId11"/>
    <p:sldId id="263" r:id="rId12"/>
    <p:sldId id="265" r:id="rId13"/>
    <p:sldId id="287" r:id="rId14"/>
    <p:sldId id="295" r:id="rId15"/>
    <p:sldId id="299" r:id="rId16"/>
    <p:sldId id="301" r:id="rId17"/>
    <p:sldId id="316" r:id="rId18"/>
    <p:sldId id="311" r:id="rId19"/>
    <p:sldId id="302" r:id="rId20"/>
    <p:sldId id="312" r:id="rId21"/>
    <p:sldId id="303" r:id="rId22"/>
    <p:sldId id="304" r:id="rId23"/>
    <p:sldId id="293" r:id="rId24"/>
    <p:sldId id="297" r:id="rId25"/>
    <p:sldId id="315" r:id="rId26"/>
    <p:sldId id="300" r:id="rId27"/>
    <p:sldId id="305" r:id="rId28"/>
    <p:sldId id="306" r:id="rId29"/>
    <p:sldId id="294" r:id="rId30"/>
    <p:sldId id="296" r:id="rId31"/>
    <p:sldId id="307" r:id="rId32"/>
    <p:sldId id="308" r:id="rId33"/>
    <p:sldId id="309" r:id="rId34"/>
    <p:sldId id="310" r:id="rId35"/>
    <p:sldId id="314" r:id="rId36"/>
    <p:sldId id="285" r:id="rId37"/>
    <p:sldId id="286" r:id="rId38"/>
  </p:sldIdLst>
  <p:sldSz cx="12192000" cy="6858000"/>
  <p:notesSz cx="6858000" cy="9144000"/>
  <p:embeddedFontLst>
    <p:embeddedFont>
      <p:font typeface="Adobe Clean Light" panose="020B0303020404020204" pitchFamily="34" charset="0"/>
      <p:regular r:id="rId40"/>
      <p:italic r:id="rId41"/>
    </p:embeddedFont>
    <p:embeddedFont>
      <p:font typeface="Barlow" pitchFamily="2" charset="77"/>
      <p:regular r:id="rId42"/>
      <p:bold r:id="rId43"/>
      <p:italic r:id="rId44"/>
      <p:boldItalic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Noto Sans Symbols" panose="020B0502040504020204" pitchFamily="34" charset="0"/>
      <p:regular r:id="rId50"/>
      <p:bold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11F7FE-577A-1E48-868F-013A91D804EC}" v="533" dt="2020-05-28T21:50:09.536"/>
  </p1510:revLst>
</p1510:revInfo>
</file>

<file path=ppt/tableStyles.xml><?xml version="1.0" encoding="utf-8"?>
<a:tblStyleLst xmlns:a="http://schemas.openxmlformats.org/drawingml/2006/main" def="{5AF79895-E53D-4566-B55C-9BAB73F2ED8A}">
  <a:tblStyle styleId="{5AF79895-E53D-4566-B55C-9BAB73F2ED8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E7"/>
          </a:solidFill>
        </a:fill>
      </a:tcStyle>
    </a:wholeTbl>
    <a:band1H>
      <a:tcTxStyle b="off" i="off"/>
      <a:tcStyle>
        <a:tcBdr/>
        <a:fill>
          <a:solidFill>
            <a:srgbClr val="CBCCCC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BCCCC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eshwanth Vijayakumar" userId="c09078c0-e15c-48d0-b634-c8bf164353b2" providerId="ADAL" clId="{DE11F7FE-577A-1E48-868F-013A91D804EC}"/>
    <pc:docChg chg="undo custSel addSld delSld modSld sldOrd">
      <pc:chgData name="Yeshwanth Vijayakumar" userId="c09078c0-e15c-48d0-b634-c8bf164353b2" providerId="ADAL" clId="{DE11F7FE-577A-1E48-868F-013A91D804EC}" dt="2020-05-28T21:50:09.535" v="6786" actId="5793"/>
      <pc:docMkLst>
        <pc:docMk/>
      </pc:docMkLst>
      <pc:sldChg chg="modSp">
        <pc:chgData name="Yeshwanth Vijayakumar" userId="c09078c0-e15c-48d0-b634-c8bf164353b2" providerId="ADAL" clId="{DE11F7FE-577A-1E48-868F-013A91D804EC}" dt="2020-05-27T15:57:40.941" v="5686" actId="20577"/>
        <pc:sldMkLst>
          <pc:docMk/>
          <pc:sldMk cId="0" sldId="257"/>
        </pc:sldMkLst>
        <pc:spChg chg="mod">
          <ac:chgData name="Yeshwanth Vijayakumar" userId="c09078c0-e15c-48d0-b634-c8bf164353b2" providerId="ADAL" clId="{DE11F7FE-577A-1E48-868F-013A91D804EC}" dt="2020-05-27T15:57:40.941" v="5686" actId="20577"/>
          <ac:spMkLst>
            <pc:docMk/>
            <pc:sldMk cId="0" sldId="257"/>
            <ac:spMk id="117" creationId="{00000000-0000-0000-0000-000000000000}"/>
          </ac:spMkLst>
        </pc:spChg>
      </pc:sldChg>
      <pc:sldChg chg="del">
        <pc:chgData name="Yeshwanth Vijayakumar" userId="c09078c0-e15c-48d0-b634-c8bf164353b2" providerId="ADAL" clId="{DE11F7FE-577A-1E48-868F-013A91D804EC}" dt="2020-05-15T19:47:36.112" v="28" actId="2696"/>
        <pc:sldMkLst>
          <pc:docMk/>
          <pc:sldMk cId="0" sldId="258"/>
        </pc:sldMkLst>
      </pc:sldChg>
      <pc:sldChg chg="del">
        <pc:chgData name="Yeshwanth Vijayakumar" userId="c09078c0-e15c-48d0-b634-c8bf164353b2" providerId="ADAL" clId="{DE11F7FE-577A-1E48-868F-013A91D804EC}" dt="2020-05-15T19:47:36.116" v="29" actId="2696"/>
        <pc:sldMkLst>
          <pc:docMk/>
          <pc:sldMk cId="0" sldId="259"/>
        </pc:sldMkLst>
      </pc:sldChg>
      <pc:sldChg chg="del">
        <pc:chgData name="Yeshwanth Vijayakumar" userId="c09078c0-e15c-48d0-b634-c8bf164353b2" providerId="ADAL" clId="{DE11F7FE-577A-1E48-868F-013A91D804EC}" dt="2020-05-15T19:47:36.126" v="31" actId="2696"/>
        <pc:sldMkLst>
          <pc:docMk/>
          <pc:sldMk cId="0" sldId="260"/>
        </pc:sldMkLst>
      </pc:sldChg>
      <pc:sldChg chg="del">
        <pc:chgData name="Yeshwanth Vijayakumar" userId="c09078c0-e15c-48d0-b634-c8bf164353b2" providerId="ADAL" clId="{DE11F7FE-577A-1E48-868F-013A91D804EC}" dt="2020-05-15T19:47:36.134" v="32" actId="2696"/>
        <pc:sldMkLst>
          <pc:docMk/>
          <pc:sldMk cId="0" sldId="261"/>
        </pc:sldMkLst>
      </pc:sldChg>
      <pc:sldChg chg="del">
        <pc:chgData name="Yeshwanth Vijayakumar" userId="c09078c0-e15c-48d0-b634-c8bf164353b2" providerId="ADAL" clId="{DE11F7FE-577A-1E48-868F-013A91D804EC}" dt="2020-05-16T02:31:15.142" v="4375" actId="2696"/>
        <pc:sldMkLst>
          <pc:docMk/>
          <pc:sldMk cId="0" sldId="262"/>
        </pc:sldMkLst>
      </pc:sldChg>
      <pc:sldChg chg="modSp ord">
        <pc:chgData name="Yeshwanth Vijayakumar" userId="c09078c0-e15c-48d0-b634-c8bf164353b2" providerId="ADAL" clId="{DE11F7FE-577A-1E48-868F-013A91D804EC}" dt="2020-05-15T19:50:41.883" v="96" actId="20577"/>
        <pc:sldMkLst>
          <pc:docMk/>
          <pc:sldMk cId="0" sldId="263"/>
        </pc:sldMkLst>
        <pc:spChg chg="mod">
          <ac:chgData name="Yeshwanth Vijayakumar" userId="c09078c0-e15c-48d0-b634-c8bf164353b2" providerId="ADAL" clId="{DE11F7FE-577A-1E48-868F-013A91D804EC}" dt="2020-05-15T19:50:41.883" v="96" actId="20577"/>
          <ac:spMkLst>
            <pc:docMk/>
            <pc:sldMk cId="0" sldId="263"/>
            <ac:spMk id="158" creationId="{00000000-0000-0000-0000-000000000000}"/>
          </ac:spMkLst>
        </pc:spChg>
      </pc:sldChg>
      <pc:sldChg chg="addSp delSp modSp">
        <pc:chgData name="Yeshwanth Vijayakumar" userId="c09078c0-e15c-48d0-b634-c8bf164353b2" providerId="ADAL" clId="{DE11F7FE-577A-1E48-868F-013A91D804EC}" dt="2020-05-15T19:49:20.896" v="63" actId="12100"/>
        <pc:sldMkLst>
          <pc:docMk/>
          <pc:sldMk cId="0" sldId="264"/>
        </pc:sldMkLst>
        <pc:spChg chg="mod">
          <ac:chgData name="Yeshwanth Vijayakumar" userId="c09078c0-e15c-48d0-b634-c8bf164353b2" providerId="ADAL" clId="{DE11F7FE-577A-1E48-868F-013A91D804EC}" dt="2020-05-15T19:47:28.893" v="27" actId="20577"/>
          <ac:spMkLst>
            <pc:docMk/>
            <pc:sldMk cId="0" sldId="264"/>
            <ac:spMk id="163" creationId="{00000000-0000-0000-0000-000000000000}"/>
          </ac:spMkLst>
        </pc:spChg>
        <pc:spChg chg="add del mod">
          <ac:chgData name="Yeshwanth Vijayakumar" userId="c09078c0-e15c-48d0-b634-c8bf164353b2" providerId="ADAL" clId="{DE11F7FE-577A-1E48-868F-013A91D804EC}" dt="2020-05-15T19:49:12.100" v="62" actId="12084"/>
          <ac:spMkLst>
            <pc:docMk/>
            <pc:sldMk cId="0" sldId="264"/>
            <ac:spMk id="164" creationId="{00000000-0000-0000-0000-000000000000}"/>
          </ac:spMkLst>
        </pc:spChg>
        <pc:graphicFrameChg chg="add del mod">
          <ac:chgData name="Yeshwanth Vijayakumar" userId="c09078c0-e15c-48d0-b634-c8bf164353b2" providerId="ADAL" clId="{DE11F7FE-577A-1E48-868F-013A91D804EC}" dt="2020-05-15T19:48:37.945" v="37" actId="12084"/>
          <ac:graphicFrameMkLst>
            <pc:docMk/>
            <pc:sldMk cId="0" sldId="264"/>
            <ac:graphicFrameMk id="2" creationId="{98A8286E-2255-B944-B487-EC1F5BDFC5E2}"/>
          </ac:graphicFrameMkLst>
        </pc:graphicFrameChg>
        <pc:graphicFrameChg chg="add mod">
          <ac:chgData name="Yeshwanth Vijayakumar" userId="c09078c0-e15c-48d0-b634-c8bf164353b2" providerId="ADAL" clId="{DE11F7FE-577A-1E48-868F-013A91D804EC}" dt="2020-05-15T19:49:20.896" v="63" actId="12100"/>
          <ac:graphicFrameMkLst>
            <pc:docMk/>
            <pc:sldMk cId="0" sldId="264"/>
            <ac:graphicFrameMk id="3" creationId="{408B204D-A21F-0247-BDCA-3D3652986738}"/>
          </ac:graphicFrameMkLst>
        </pc:graphicFrameChg>
      </pc:sldChg>
      <pc:sldChg chg="modSp modAnim">
        <pc:chgData name="Yeshwanth Vijayakumar" userId="c09078c0-e15c-48d0-b634-c8bf164353b2" providerId="ADAL" clId="{DE11F7FE-577A-1E48-868F-013A91D804EC}" dt="2020-05-28T19:39:48.471" v="6430"/>
        <pc:sldMkLst>
          <pc:docMk/>
          <pc:sldMk cId="0" sldId="265"/>
        </pc:sldMkLst>
        <pc:spChg chg="mod">
          <ac:chgData name="Yeshwanth Vijayakumar" userId="c09078c0-e15c-48d0-b634-c8bf164353b2" providerId="ADAL" clId="{DE11F7FE-577A-1E48-868F-013A91D804EC}" dt="2020-05-15T19:51:00.142" v="139" actId="20577"/>
          <ac:spMkLst>
            <pc:docMk/>
            <pc:sldMk cId="0" sldId="265"/>
            <ac:spMk id="169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15T19:51:32.457" v="195" actId="20577"/>
          <ac:spMkLst>
            <pc:docMk/>
            <pc:sldMk cId="0" sldId="265"/>
            <ac:spMk id="170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28T19:39:38.390" v="6428" actId="20577"/>
          <ac:spMkLst>
            <pc:docMk/>
            <pc:sldMk cId="0" sldId="265"/>
            <ac:spMk id="171" creationId="{00000000-0000-0000-0000-000000000000}"/>
          </ac:spMkLst>
        </pc:spChg>
      </pc:sldChg>
      <pc:sldChg chg="del">
        <pc:chgData name="Yeshwanth Vijayakumar" userId="c09078c0-e15c-48d0-b634-c8bf164353b2" providerId="ADAL" clId="{DE11F7FE-577A-1E48-868F-013A91D804EC}" dt="2020-05-16T02:31:37.567" v="4377" actId="2696"/>
        <pc:sldMkLst>
          <pc:docMk/>
          <pc:sldMk cId="0" sldId="266"/>
        </pc:sldMkLst>
      </pc:sldChg>
      <pc:sldChg chg="del">
        <pc:chgData name="Yeshwanth Vijayakumar" userId="c09078c0-e15c-48d0-b634-c8bf164353b2" providerId="ADAL" clId="{DE11F7FE-577A-1E48-868F-013A91D804EC}" dt="2020-05-16T02:31:56.930" v="4379" actId="2696"/>
        <pc:sldMkLst>
          <pc:docMk/>
          <pc:sldMk cId="0" sldId="267"/>
        </pc:sldMkLst>
      </pc:sldChg>
      <pc:sldChg chg="del">
        <pc:chgData name="Yeshwanth Vijayakumar" userId="c09078c0-e15c-48d0-b634-c8bf164353b2" providerId="ADAL" clId="{DE11F7FE-577A-1E48-868F-013A91D804EC}" dt="2020-05-16T02:31:56.959" v="4381" actId="2696"/>
        <pc:sldMkLst>
          <pc:docMk/>
          <pc:sldMk cId="0" sldId="268"/>
        </pc:sldMkLst>
      </pc:sldChg>
      <pc:sldChg chg="del">
        <pc:chgData name="Yeshwanth Vijayakumar" userId="c09078c0-e15c-48d0-b634-c8bf164353b2" providerId="ADAL" clId="{DE11F7FE-577A-1E48-868F-013A91D804EC}" dt="2020-05-16T02:31:56.971" v="4383" actId="2696"/>
        <pc:sldMkLst>
          <pc:docMk/>
          <pc:sldMk cId="0" sldId="269"/>
        </pc:sldMkLst>
      </pc:sldChg>
      <pc:sldChg chg="del">
        <pc:chgData name="Yeshwanth Vijayakumar" userId="c09078c0-e15c-48d0-b634-c8bf164353b2" providerId="ADAL" clId="{DE11F7FE-577A-1E48-868F-013A91D804EC}" dt="2020-05-16T02:31:56.986" v="4385" actId="2696"/>
        <pc:sldMkLst>
          <pc:docMk/>
          <pc:sldMk cId="0" sldId="270"/>
        </pc:sldMkLst>
      </pc:sldChg>
      <pc:sldChg chg="del">
        <pc:chgData name="Yeshwanth Vijayakumar" userId="c09078c0-e15c-48d0-b634-c8bf164353b2" providerId="ADAL" clId="{DE11F7FE-577A-1E48-868F-013A91D804EC}" dt="2020-05-16T02:31:56.998" v="4387" actId="2696"/>
        <pc:sldMkLst>
          <pc:docMk/>
          <pc:sldMk cId="0" sldId="271"/>
        </pc:sldMkLst>
      </pc:sldChg>
      <pc:sldChg chg="del">
        <pc:chgData name="Yeshwanth Vijayakumar" userId="c09078c0-e15c-48d0-b634-c8bf164353b2" providerId="ADAL" clId="{DE11F7FE-577A-1E48-868F-013A91D804EC}" dt="2020-05-16T02:31:57.026" v="4388" actId="2696"/>
        <pc:sldMkLst>
          <pc:docMk/>
          <pc:sldMk cId="0" sldId="272"/>
        </pc:sldMkLst>
      </pc:sldChg>
      <pc:sldChg chg="del">
        <pc:chgData name="Yeshwanth Vijayakumar" userId="c09078c0-e15c-48d0-b634-c8bf164353b2" providerId="ADAL" clId="{DE11F7FE-577A-1E48-868F-013A91D804EC}" dt="2020-05-16T02:31:57.036" v="4389" actId="2696"/>
        <pc:sldMkLst>
          <pc:docMk/>
          <pc:sldMk cId="0" sldId="273"/>
        </pc:sldMkLst>
      </pc:sldChg>
      <pc:sldChg chg="del">
        <pc:chgData name="Yeshwanth Vijayakumar" userId="c09078c0-e15c-48d0-b634-c8bf164353b2" providerId="ADAL" clId="{DE11F7FE-577A-1E48-868F-013A91D804EC}" dt="2020-05-16T02:31:57.043" v="4390" actId="2696"/>
        <pc:sldMkLst>
          <pc:docMk/>
          <pc:sldMk cId="0" sldId="274"/>
        </pc:sldMkLst>
      </pc:sldChg>
      <pc:sldChg chg="del">
        <pc:chgData name="Yeshwanth Vijayakumar" userId="c09078c0-e15c-48d0-b634-c8bf164353b2" providerId="ADAL" clId="{DE11F7FE-577A-1E48-868F-013A91D804EC}" dt="2020-05-16T02:31:57.050" v="4391" actId="2696"/>
        <pc:sldMkLst>
          <pc:docMk/>
          <pc:sldMk cId="0" sldId="275"/>
        </pc:sldMkLst>
      </pc:sldChg>
      <pc:sldChg chg="del">
        <pc:chgData name="Yeshwanth Vijayakumar" userId="c09078c0-e15c-48d0-b634-c8bf164353b2" providerId="ADAL" clId="{DE11F7FE-577A-1E48-868F-013A91D804EC}" dt="2020-05-16T02:31:57.057" v="4392" actId="2696"/>
        <pc:sldMkLst>
          <pc:docMk/>
          <pc:sldMk cId="0" sldId="276"/>
        </pc:sldMkLst>
      </pc:sldChg>
      <pc:sldChg chg="del">
        <pc:chgData name="Yeshwanth Vijayakumar" userId="c09078c0-e15c-48d0-b634-c8bf164353b2" providerId="ADAL" clId="{DE11F7FE-577A-1E48-868F-013A91D804EC}" dt="2020-05-16T02:31:57.066" v="4393" actId="2696"/>
        <pc:sldMkLst>
          <pc:docMk/>
          <pc:sldMk cId="0" sldId="277"/>
        </pc:sldMkLst>
      </pc:sldChg>
      <pc:sldChg chg="del">
        <pc:chgData name="Yeshwanth Vijayakumar" userId="c09078c0-e15c-48d0-b634-c8bf164353b2" providerId="ADAL" clId="{DE11F7FE-577A-1E48-868F-013A91D804EC}" dt="2020-05-16T02:31:57.073" v="4394" actId="2696"/>
        <pc:sldMkLst>
          <pc:docMk/>
          <pc:sldMk cId="0" sldId="278"/>
        </pc:sldMkLst>
      </pc:sldChg>
      <pc:sldChg chg="del">
        <pc:chgData name="Yeshwanth Vijayakumar" userId="c09078c0-e15c-48d0-b634-c8bf164353b2" providerId="ADAL" clId="{DE11F7FE-577A-1E48-868F-013A91D804EC}" dt="2020-05-16T02:31:57.083" v="4396" actId="2696"/>
        <pc:sldMkLst>
          <pc:docMk/>
          <pc:sldMk cId="0" sldId="279"/>
        </pc:sldMkLst>
      </pc:sldChg>
      <pc:sldChg chg="del">
        <pc:chgData name="Yeshwanth Vijayakumar" userId="c09078c0-e15c-48d0-b634-c8bf164353b2" providerId="ADAL" clId="{DE11F7FE-577A-1E48-868F-013A91D804EC}" dt="2020-05-16T02:31:57.093" v="4398" actId="2696"/>
        <pc:sldMkLst>
          <pc:docMk/>
          <pc:sldMk cId="0" sldId="280"/>
        </pc:sldMkLst>
      </pc:sldChg>
      <pc:sldChg chg="del">
        <pc:chgData name="Yeshwanth Vijayakumar" userId="c09078c0-e15c-48d0-b634-c8bf164353b2" providerId="ADAL" clId="{DE11F7FE-577A-1E48-868F-013A91D804EC}" dt="2020-05-16T02:31:57.104" v="4400" actId="2696"/>
        <pc:sldMkLst>
          <pc:docMk/>
          <pc:sldMk cId="0" sldId="281"/>
        </pc:sldMkLst>
      </pc:sldChg>
      <pc:sldChg chg="del">
        <pc:chgData name="Yeshwanth Vijayakumar" userId="c09078c0-e15c-48d0-b634-c8bf164353b2" providerId="ADAL" clId="{DE11F7FE-577A-1E48-868F-013A91D804EC}" dt="2020-05-16T02:31:57.112" v="4401" actId="2696"/>
        <pc:sldMkLst>
          <pc:docMk/>
          <pc:sldMk cId="0" sldId="282"/>
        </pc:sldMkLst>
      </pc:sldChg>
      <pc:sldChg chg="del">
        <pc:chgData name="Yeshwanth Vijayakumar" userId="c09078c0-e15c-48d0-b634-c8bf164353b2" providerId="ADAL" clId="{DE11F7FE-577A-1E48-868F-013A91D804EC}" dt="2020-05-16T02:31:57.119" v="4402" actId="2696"/>
        <pc:sldMkLst>
          <pc:docMk/>
          <pc:sldMk cId="0" sldId="283"/>
        </pc:sldMkLst>
      </pc:sldChg>
      <pc:sldChg chg="del">
        <pc:chgData name="Yeshwanth Vijayakumar" userId="c09078c0-e15c-48d0-b634-c8bf164353b2" providerId="ADAL" clId="{DE11F7FE-577A-1E48-868F-013A91D804EC}" dt="2020-05-16T02:31:57.129" v="4403" actId="2696"/>
        <pc:sldMkLst>
          <pc:docMk/>
          <pc:sldMk cId="0" sldId="284"/>
        </pc:sldMkLst>
      </pc:sldChg>
      <pc:sldChg chg="ord">
        <pc:chgData name="Yeshwanth Vijayakumar" userId="c09078c0-e15c-48d0-b634-c8bf164353b2" providerId="ADAL" clId="{DE11F7FE-577A-1E48-868F-013A91D804EC}" dt="2020-05-28T07:35:51.490" v="6026"/>
        <pc:sldMkLst>
          <pc:docMk/>
          <pc:sldMk cId="0" sldId="285"/>
        </pc:sldMkLst>
      </pc:sldChg>
      <pc:sldChg chg="add del">
        <pc:chgData name="Yeshwanth Vijayakumar" userId="c09078c0-e15c-48d0-b634-c8bf164353b2" providerId="ADAL" clId="{DE11F7FE-577A-1E48-868F-013A91D804EC}" dt="2020-05-15T19:47:48.380" v="34" actId="2696"/>
        <pc:sldMkLst>
          <pc:docMk/>
          <pc:sldMk cId="2673264298" sldId="287"/>
        </pc:sldMkLst>
      </pc:sldChg>
      <pc:sldChg chg="modSp add ord">
        <pc:chgData name="Yeshwanth Vijayakumar" userId="c09078c0-e15c-48d0-b634-c8bf164353b2" providerId="ADAL" clId="{DE11F7FE-577A-1E48-868F-013A91D804EC}" dt="2020-05-15T20:16:19.540" v="1235" actId="20577"/>
        <pc:sldMkLst>
          <pc:docMk/>
          <pc:sldMk cId="3690273446" sldId="287"/>
        </pc:sldMkLst>
        <pc:spChg chg="mod">
          <ac:chgData name="Yeshwanth Vijayakumar" userId="c09078c0-e15c-48d0-b634-c8bf164353b2" providerId="ADAL" clId="{DE11F7FE-577A-1E48-868F-013A91D804EC}" dt="2020-05-15T20:16:19.540" v="1235" actId="20577"/>
          <ac:spMkLst>
            <pc:docMk/>
            <pc:sldMk cId="3690273446" sldId="287"/>
            <ac:spMk id="158" creationId="{00000000-0000-0000-0000-000000000000}"/>
          </ac:spMkLst>
        </pc:spChg>
      </pc:sldChg>
      <pc:sldChg chg="modSp add modTransition">
        <pc:chgData name="Yeshwanth Vijayakumar" userId="c09078c0-e15c-48d0-b634-c8bf164353b2" providerId="ADAL" clId="{DE11F7FE-577A-1E48-868F-013A91D804EC}" dt="2020-05-15T19:59:15.253" v="535"/>
        <pc:sldMkLst>
          <pc:docMk/>
          <pc:sldMk cId="3577831542" sldId="288"/>
        </pc:sldMkLst>
        <pc:spChg chg="mod">
          <ac:chgData name="Yeshwanth Vijayakumar" userId="c09078c0-e15c-48d0-b634-c8bf164353b2" providerId="ADAL" clId="{DE11F7FE-577A-1E48-868F-013A91D804EC}" dt="2020-05-15T19:52:43.085" v="253" actId="20577"/>
          <ac:spMkLst>
            <pc:docMk/>
            <pc:sldMk cId="3577831542" sldId="288"/>
            <ac:spMk id="158" creationId="{00000000-0000-0000-0000-000000000000}"/>
          </ac:spMkLst>
        </pc:spChg>
      </pc:sldChg>
      <pc:sldChg chg="delSp modSp add ord modAnim">
        <pc:chgData name="Yeshwanth Vijayakumar" userId="c09078c0-e15c-48d0-b634-c8bf164353b2" providerId="ADAL" clId="{DE11F7FE-577A-1E48-868F-013A91D804EC}" dt="2020-05-28T07:42:46.787" v="6034"/>
        <pc:sldMkLst>
          <pc:docMk/>
          <pc:sldMk cId="2356837230" sldId="289"/>
        </pc:sldMkLst>
        <pc:spChg chg="mod">
          <ac:chgData name="Yeshwanth Vijayakumar" userId="c09078c0-e15c-48d0-b634-c8bf164353b2" providerId="ADAL" clId="{DE11F7FE-577A-1E48-868F-013A91D804EC}" dt="2020-05-15T20:01:29.922" v="565" actId="20577"/>
          <ac:spMkLst>
            <pc:docMk/>
            <pc:sldMk cId="2356837230" sldId="289"/>
            <ac:spMk id="169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16T02:49:34.824" v="4514"/>
          <ac:spMkLst>
            <pc:docMk/>
            <pc:sldMk cId="2356837230" sldId="289"/>
            <ac:spMk id="170" creationId="{00000000-0000-0000-0000-000000000000}"/>
          </ac:spMkLst>
        </pc:spChg>
        <pc:spChg chg="del mod">
          <ac:chgData name="Yeshwanth Vijayakumar" userId="c09078c0-e15c-48d0-b634-c8bf164353b2" providerId="ADAL" clId="{DE11F7FE-577A-1E48-868F-013A91D804EC}" dt="2020-05-15T20:01:13.380" v="542" actId="478"/>
          <ac:spMkLst>
            <pc:docMk/>
            <pc:sldMk cId="2356837230" sldId="289"/>
            <ac:spMk id="171" creationId="{00000000-0000-0000-0000-000000000000}"/>
          </ac:spMkLst>
        </pc:spChg>
      </pc:sldChg>
      <pc:sldChg chg="addSp delSp modSp add ord modTransition modAnim">
        <pc:chgData name="Yeshwanth Vijayakumar" userId="c09078c0-e15c-48d0-b634-c8bf164353b2" providerId="ADAL" clId="{DE11F7FE-577A-1E48-868F-013A91D804EC}" dt="2020-05-15T20:09:12.876" v="1066" actId="20577"/>
        <pc:sldMkLst>
          <pc:docMk/>
          <pc:sldMk cId="3235395583" sldId="290"/>
        </pc:sldMkLst>
        <pc:spChg chg="add del mod">
          <ac:chgData name="Yeshwanth Vijayakumar" userId="c09078c0-e15c-48d0-b634-c8bf164353b2" providerId="ADAL" clId="{DE11F7FE-577A-1E48-868F-013A91D804EC}" dt="2020-05-15T19:54:25.496" v="381" actId="478"/>
          <ac:spMkLst>
            <pc:docMk/>
            <pc:sldMk cId="3235395583" sldId="290"/>
            <ac:spMk id="3" creationId="{8573845B-70EF-FF41-9098-AB6FEFFE33C6}"/>
          </ac:spMkLst>
        </pc:spChg>
        <pc:spChg chg="add mod">
          <ac:chgData name="Yeshwanth Vijayakumar" userId="c09078c0-e15c-48d0-b634-c8bf164353b2" providerId="ADAL" clId="{DE11F7FE-577A-1E48-868F-013A91D804EC}" dt="2020-05-15T19:59:39.632" v="537" actId="767"/>
          <ac:spMkLst>
            <pc:docMk/>
            <pc:sldMk cId="3235395583" sldId="290"/>
            <ac:spMk id="6" creationId="{1CD03C04-6081-314B-9FB5-81043B011D30}"/>
          </ac:spMkLst>
        </pc:spChg>
        <pc:spChg chg="mod">
          <ac:chgData name="Yeshwanth Vijayakumar" userId="c09078c0-e15c-48d0-b634-c8bf164353b2" providerId="ADAL" clId="{DE11F7FE-577A-1E48-868F-013A91D804EC}" dt="2020-05-15T19:55:45.668" v="462" actId="20577"/>
          <ac:spMkLst>
            <pc:docMk/>
            <pc:sldMk cId="3235395583" sldId="290"/>
            <ac:spMk id="169" creationId="{00000000-0000-0000-0000-000000000000}"/>
          </ac:spMkLst>
        </pc:spChg>
        <pc:spChg chg="add del">
          <ac:chgData name="Yeshwanth Vijayakumar" userId="c09078c0-e15c-48d0-b634-c8bf164353b2" providerId="ADAL" clId="{DE11F7FE-577A-1E48-868F-013A91D804EC}" dt="2020-05-15T19:54:51.708" v="384" actId="12084"/>
          <ac:spMkLst>
            <pc:docMk/>
            <pc:sldMk cId="3235395583" sldId="290"/>
            <ac:spMk id="170" creationId="{00000000-0000-0000-0000-000000000000}"/>
          </ac:spMkLst>
        </pc:spChg>
        <pc:spChg chg="del">
          <ac:chgData name="Yeshwanth Vijayakumar" userId="c09078c0-e15c-48d0-b634-c8bf164353b2" providerId="ADAL" clId="{DE11F7FE-577A-1E48-868F-013A91D804EC}" dt="2020-05-15T19:54:20.420" v="380" actId="478"/>
          <ac:spMkLst>
            <pc:docMk/>
            <pc:sldMk cId="3235395583" sldId="290"/>
            <ac:spMk id="171" creationId="{00000000-0000-0000-0000-000000000000}"/>
          </ac:spMkLst>
        </pc:spChg>
        <pc:graphicFrameChg chg="add del mod">
          <ac:chgData name="Yeshwanth Vijayakumar" userId="c09078c0-e15c-48d0-b634-c8bf164353b2" providerId="ADAL" clId="{DE11F7FE-577A-1E48-868F-013A91D804EC}" dt="2020-05-15T19:54:38.016" v="383" actId="12084"/>
          <ac:graphicFrameMkLst>
            <pc:docMk/>
            <pc:sldMk cId="3235395583" sldId="290"/>
            <ac:graphicFrameMk id="4" creationId="{46D57E59-2168-494F-A26A-877A2D164F2F}"/>
          </ac:graphicFrameMkLst>
        </pc:graphicFrameChg>
        <pc:graphicFrameChg chg="add mod">
          <ac:chgData name="Yeshwanth Vijayakumar" userId="c09078c0-e15c-48d0-b634-c8bf164353b2" providerId="ADAL" clId="{DE11F7FE-577A-1E48-868F-013A91D804EC}" dt="2020-05-15T20:09:12.876" v="1066" actId="20577"/>
          <ac:graphicFrameMkLst>
            <pc:docMk/>
            <pc:sldMk cId="3235395583" sldId="290"/>
            <ac:graphicFrameMk id="5" creationId="{2B1EAA16-20DE-B74B-8976-B18098FA7895}"/>
          </ac:graphicFrameMkLst>
        </pc:graphicFrameChg>
        <pc:graphicFrameChg chg="add del mod">
          <ac:chgData name="Yeshwanth Vijayakumar" userId="c09078c0-e15c-48d0-b634-c8bf164353b2" providerId="ADAL" clId="{DE11F7FE-577A-1E48-868F-013A91D804EC}" dt="2020-05-15T20:09:07.449" v="1065" actId="478"/>
          <ac:graphicFrameMkLst>
            <pc:docMk/>
            <pc:sldMk cId="3235395583" sldId="290"/>
            <ac:graphicFrameMk id="9" creationId="{380BFBF1-EDF9-C640-892E-590100908220}"/>
          </ac:graphicFrameMkLst>
        </pc:graphicFrameChg>
      </pc:sldChg>
      <pc:sldChg chg="delSp modSp add modAnim">
        <pc:chgData name="Yeshwanth Vijayakumar" userId="c09078c0-e15c-48d0-b634-c8bf164353b2" providerId="ADAL" clId="{DE11F7FE-577A-1E48-868F-013A91D804EC}" dt="2020-05-28T21:12:19.626" v="6707"/>
        <pc:sldMkLst>
          <pc:docMk/>
          <pc:sldMk cId="2891854490" sldId="291"/>
        </pc:sldMkLst>
        <pc:spChg chg="mod">
          <ac:chgData name="Yeshwanth Vijayakumar" userId="c09078c0-e15c-48d0-b634-c8bf164353b2" providerId="ADAL" clId="{DE11F7FE-577A-1E48-868F-013A91D804EC}" dt="2020-05-15T20:02:42.797" v="581" actId="20577"/>
          <ac:spMkLst>
            <pc:docMk/>
            <pc:sldMk cId="2891854490" sldId="291"/>
            <ac:spMk id="2" creationId="{B269FE51-FB90-774D-A612-255249A2561D}"/>
          </ac:spMkLst>
        </pc:spChg>
        <pc:spChg chg="mod">
          <ac:chgData name="Yeshwanth Vijayakumar" userId="c09078c0-e15c-48d0-b634-c8bf164353b2" providerId="ADAL" clId="{DE11F7FE-577A-1E48-868F-013A91D804EC}" dt="2020-05-15T20:11:57.084" v="1222" actId="20577"/>
          <ac:spMkLst>
            <pc:docMk/>
            <pc:sldMk cId="2891854490" sldId="291"/>
            <ac:spMk id="3" creationId="{695C36EB-1189-E340-9CD0-9BCB2198393D}"/>
          </ac:spMkLst>
        </pc:spChg>
        <pc:spChg chg="del">
          <ac:chgData name="Yeshwanth Vijayakumar" userId="c09078c0-e15c-48d0-b634-c8bf164353b2" providerId="ADAL" clId="{DE11F7FE-577A-1E48-868F-013A91D804EC}" dt="2020-05-15T20:02:45.517" v="582" actId="478"/>
          <ac:spMkLst>
            <pc:docMk/>
            <pc:sldMk cId="2891854490" sldId="291"/>
            <ac:spMk id="4" creationId="{91474273-4E36-EB40-932F-5980F575907E}"/>
          </ac:spMkLst>
        </pc:spChg>
      </pc:sldChg>
      <pc:sldChg chg="addSp delSp modSp add">
        <pc:chgData name="Yeshwanth Vijayakumar" userId="c09078c0-e15c-48d0-b634-c8bf164353b2" providerId="ADAL" clId="{DE11F7FE-577A-1E48-868F-013A91D804EC}" dt="2020-05-15T20:08:59.468" v="1064" actId="20577"/>
        <pc:sldMkLst>
          <pc:docMk/>
          <pc:sldMk cId="1054896760" sldId="292"/>
        </pc:sldMkLst>
        <pc:spChg chg="mod">
          <ac:chgData name="Yeshwanth Vijayakumar" userId="c09078c0-e15c-48d0-b634-c8bf164353b2" providerId="ADAL" clId="{DE11F7FE-577A-1E48-868F-013A91D804EC}" dt="2020-05-15T20:03:24.900" v="645" actId="20577"/>
          <ac:spMkLst>
            <pc:docMk/>
            <pc:sldMk cId="1054896760" sldId="292"/>
            <ac:spMk id="2" creationId="{1B6EB392-33FB-D44F-BACB-F03ED86E2731}"/>
          </ac:spMkLst>
        </pc:spChg>
        <pc:spChg chg="mod">
          <ac:chgData name="Yeshwanth Vijayakumar" userId="c09078c0-e15c-48d0-b634-c8bf164353b2" providerId="ADAL" clId="{DE11F7FE-577A-1E48-868F-013A91D804EC}" dt="2020-05-15T20:08:59.468" v="1064" actId="20577"/>
          <ac:spMkLst>
            <pc:docMk/>
            <pc:sldMk cId="1054896760" sldId="292"/>
            <ac:spMk id="3" creationId="{9675E58C-DD54-C84C-A233-948F0D8A3D13}"/>
          </ac:spMkLst>
        </pc:spChg>
        <pc:spChg chg="add del mod">
          <ac:chgData name="Yeshwanth Vijayakumar" userId="c09078c0-e15c-48d0-b634-c8bf164353b2" providerId="ADAL" clId="{DE11F7FE-577A-1E48-868F-013A91D804EC}" dt="2020-05-15T20:06:29.298" v="947" actId="20577"/>
          <ac:spMkLst>
            <pc:docMk/>
            <pc:sldMk cId="1054896760" sldId="292"/>
            <ac:spMk id="4" creationId="{B7D66D2D-3301-E64D-8A24-BAAD8789FD9E}"/>
          </ac:spMkLst>
        </pc:spChg>
      </pc:sldChg>
      <pc:sldChg chg="modSp add">
        <pc:chgData name="Yeshwanth Vijayakumar" userId="c09078c0-e15c-48d0-b634-c8bf164353b2" providerId="ADAL" clId="{DE11F7FE-577A-1E48-868F-013A91D804EC}" dt="2020-05-15T20:16:39.022" v="1250" actId="20577"/>
        <pc:sldMkLst>
          <pc:docMk/>
          <pc:sldMk cId="2860694746" sldId="293"/>
        </pc:sldMkLst>
        <pc:spChg chg="mod">
          <ac:chgData name="Yeshwanth Vijayakumar" userId="c09078c0-e15c-48d0-b634-c8bf164353b2" providerId="ADAL" clId="{DE11F7FE-577A-1E48-868F-013A91D804EC}" dt="2020-05-15T20:16:39.022" v="1250" actId="20577"/>
          <ac:spMkLst>
            <pc:docMk/>
            <pc:sldMk cId="2860694746" sldId="293"/>
            <ac:spMk id="158" creationId="{00000000-0000-0000-0000-000000000000}"/>
          </ac:spMkLst>
        </pc:spChg>
      </pc:sldChg>
      <pc:sldChg chg="modSp add ord">
        <pc:chgData name="Yeshwanth Vijayakumar" userId="c09078c0-e15c-48d0-b634-c8bf164353b2" providerId="ADAL" clId="{DE11F7FE-577A-1E48-868F-013A91D804EC}" dt="2020-05-16T18:06:05.707" v="5644"/>
        <pc:sldMkLst>
          <pc:docMk/>
          <pc:sldMk cId="1843766811" sldId="294"/>
        </pc:sldMkLst>
        <pc:spChg chg="mod">
          <ac:chgData name="Yeshwanth Vijayakumar" userId="c09078c0-e15c-48d0-b634-c8bf164353b2" providerId="ADAL" clId="{DE11F7FE-577A-1E48-868F-013A91D804EC}" dt="2020-05-15T20:16:50.814" v="1266" actId="20577"/>
          <ac:spMkLst>
            <pc:docMk/>
            <pc:sldMk cId="1843766811" sldId="294"/>
            <ac:spMk id="158" creationId="{00000000-0000-0000-0000-000000000000}"/>
          </ac:spMkLst>
        </pc:spChg>
      </pc:sldChg>
      <pc:sldChg chg="add del">
        <pc:chgData name="Yeshwanth Vijayakumar" userId="c09078c0-e15c-48d0-b634-c8bf164353b2" providerId="ADAL" clId="{DE11F7FE-577A-1E48-868F-013A91D804EC}" dt="2020-05-15T20:17:16.761" v="1268" actId="2696"/>
        <pc:sldMkLst>
          <pc:docMk/>
          <pc:sldMk cId="880545184" sldId="295"/>
        </pc:sldMkLst>
      </pc:sldChg>
      <pc:sldChg chg="modSp add modAnim">
        <pc:chgData name="Yeshwanth Vijayakumar" userId="c09078c0-e15c-48d0-b634-c8bf164353b2" providerId="ADAL" clId="{DE11F7FE-577A-1E48-868F-013A91D804EC}" dt="2020-05-28T20:54:32.390" v="6676" actId="20577"/>
        <pc:sldMkLst>
          <pc:docMk/>
          <pc:sldMk cId="3763093108" sldId="295"/>
        </pc:sldMkLst>
        <pc:spChg chg="mod">
          <ac:chgData name="Yeshwanth Vijayakumar" userId="c09078c0-e15c-48d0-b634-c8bf164353b2" providerId="ADAL" clId="{DE11F7FE-577A-1E48-868F-013A91D804EC}" dt="2020-05-16T01:07:40.704" v="1877" actId="20577"/>
          <ac:spMkLst>
            <pc:docMk/>
            <pc:sldMk cId="3763093108" sldId="295"/>
            <ac:spMk id="169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28T20:54:32.390" v="6676" actId="20577"/>
          <ac:spMkLst>
            <pc:docMk/>
            <pc:sldMk cId="3763093108" sldId="295"/>
            <ac:spMk id="170" creationId="{00000000-0000-0000-0000-000000000000}"/>
          </ac:spMkLst>
        </pc:spChg>
      </pc:sldChg>
      <pc:sldChg chg="modSp add modAnim">
        <pc:chgData name="Yeshwanth Vijayakumar" userId="c09078c0-e15c-48d0-b634-c8bf164353b2" providerId="ADAL" clId="{DE11F7FE-577A-1E48-868F-013A91D804EC}" dt="2020-05-28T20:55:01.465" v="6702" actId="20577"/>
        <pc:sldMkLst>
          <pc:docMk/>
          <pc:sldMk cId="2149889302" sldId="296"/>
        </pc:sldMkLst>
        <pc:spChg chg="mod">
          <ac:chgData name="Yeshwanth Vijayakumar" userId="c09078c0-e15c-48d0-b634-c8bf164353b2" providerId="ADAL" clId="{DE11F7FE-577A-1E48-868F-013A91D804EC}" dt="2020-05-16T01:25:49.006" v="2239" actId="20577"/>
          <ac:spMkLst>
            <pc:docMk/>
            <pc:sldMk cId="2149889302" sldId="296"/>
            <ac:spMk id="169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28T20:55:01.465" v="6702" actId="20577"/>
          <ac:spMkLst>
            <pc:docMk/>
            <pc:sldMk cId="2149889302" sldId="296"/>
            <ac:spMk id="170" creationId="{00000000-0000-0000-0000-000000000000}"/>
          </ac:spMkLst>
        </pc:spChg>
      </pc:sldChg>
      <pc:sldChg chg="modSp add ord modAnim">
        <pc:chgData name="Yeshwanth Vijayakumar" userId="c09078c0-e15c-48d0-b634-c8bf164353b2" providerId="ADAL" clId="{DE11F7FE-577A-1E48-868F-013A91D804EC}" dt="2020-05-28T20:53:58.866" v="6647" actId="20577"/>
        <pc:sldMkLst>
          <pc:docMk/>
          <pc:sldMk cId="72322916" sldId="297"/>
        </pc:sldMkLst>
        <pc:spChg chg="mod">
          <ac:chgData name="Yeshwanth Vijayakumar" userId="c09078c0-e15c-48d0-b634-c8bf164353b2" providerId="ADAL" clId="{DE11F7FE-577A-1E48-868F-013A91D804EC}" dt="2020-05-16T01:08:02.853" v="1883" actId="20577"/>
          <ac:spMkLst>
            <pc:docMk/>
            <pc:sldMk cId="72322916" sldId="297"/>
            <ac:spMk id="169" creationId="{00000000-0000-0000-0000-000000000000}"/>
          </ac:spMkLst>
        </pc:spChg>
        <pc:spChg chg="mod">
          <ac:chgData name="Yeshwanth Vijayakumar" userId="c09078c0-e15c-48d0-b634-c8bf164353b2" providerId="ADAL" clId="{DE11F7FE-577A-1E48-868F-013A91D804EC}" dt="2020-05-28T20:53:58.866" v="6647" actId="20577"/>
          <ac:spMkLst>
            <pc:docMk/>
            <pc:sldMk cId="72322916" sldId="297"/>
            <ac:spMk id="170" creationId="{00000000-0000-0000-0000-000000000000}"/>
          </ac:spMkLst>
        </pc:spChg>
      </pc:sldChg>
      <pc:sldChg chg="addSp delSp modSp add">
        <pc:chgData name="Yeshwanth Vijayakumar" userId="c09078c0-e15c-48d0-b634-c8bf164353b2" providerId="ADAL" clId="{DE11F7FE-577A-1E48-868F-013A91D804EC}" dt="2020-05-28T19:53:58.299" v="6457" actId="478"/>
        <pc:sldMkLst>
          <pc:docMk/>
          <pc:sldMk cId="286371849" sldId="298"/>
        </pc:sldMkLst>
        <pc:spChg chg="mod">
          <ac:chgData name="Yeshwanth Vijayakumar" userId="c09078c0-e15c-48d0-b634-c8bf164353b2" providerId="ADAL" clId="{DE11F7FE-577A-1E48-868F-013A91D804EC}" dt="2020-05-15T20:27:59.563" v="1313" actId="20577"/>
          <ac:spMkLst>
            <pc:docMk/>
            <pc:sldMk cId="286371849" sldId="298"/>
            <ac:spMk id="2" creationId="{AB1C2AA5-D51B-4647-9A00-F42CAB7975B0}"/>
          </ac:spMkLst>
        </pc:spChg>
        <pc:spChg chg="del mod">
          <ac:chgData name="Yeshwanth Vijayakumar" userId="c09078c0-e15c-48d0-b634-c8bf164353b2" providerId="ADAL" clId="{DE11F7FE-577A-1E48-868F-013A91D804EC}" dt="2020-05-15T20:28:49.166" v="1334" actId="478"/>
          <ac:spMkLst>
            <pc:docMk/>
            <pc:sldMk cId="286371849" sldId="298"/>
            <ac:spMk id="3" creationId="{0C2A751A-1AF4-F04F-8377-DB611EC0678A}"/>
          </ac:spMkLst>
        </pc:spChg>
        <pc:spChg chg="add del mod">
          <ac:chgData name="Yeshwanth Vijayakumar" userId="c09078c0-e15c-48d0-b634-c8bf164353b2" providerId="ADAL" clId="{DE11F7FE-577A-1E48-868F-013A91D804EC}" dt="2020-05-28T19:53:58.299" v="6457" actId="478"/>
          <ac:spMkLst>
            <pc:docMk/>
            <pc:sldMk cId="286371849" sldId="298"/>
            <ac:spMk id="3" creationId="{79577AFF-1E1D-D543-9835-729810EC7EC7}"/>
          </ac:spMkLst>
        </pc:spChg>
        <pc:spChg chg="del">
          <ac:chgData name="Yeshwanth Vijayakumar" userId="c09078c0-e15c-48d0-b634-c8bf164353b2" providerId="ADAL" clId="{DE11F7FE-577A-1E48-868F-013A91D804EC}" dt="2020-05-15T20:28:54.313" v="1336" actId="478"/>
          <ac:spMkLst>
            <pc:docMk/>
            <pc:sldMk cId="286371849" sldId="298"/>
            <ac:spMk id="4" creationId="{D0D9D40C-A1DF-6546-8623-52D5F3726564}"/>
          </ac:spMkLst>
        </pc:spChg>
        <pc:spChg chg="add del mod">
          <ac:chgData name="Yeshwanth Vijayakumar" userId="c09078c0-e15c-48d0-b634-c8bf164353b2" providerId="ADAL" clId="{DE11F7FE-577A-1E48-868F-013A91D804EC}" dt="2020-05-15T20:28:51.346" v="1335" actId="478"/>
          <ac:spMkLst>
            <pc:docMk/>
            <pc:sldMk cId="286371849" sldId="298"/>
            <ac:spMk id="6" creationId="{B148A1FC-2771-6B44-8A1A-F75C8252E67D}"/>
          </ac:spMkLst>
        </pc:spChg>
        <pc:graphicFrameChg chg="add mod">
          <ac:chgData name="Yeshwanth Vijayakumar" userId="c09078c0-e15c-48d0-b634-c8bf164353b2" providerId="ADAL" clId="{DE11F7FE-577A-1E48-868F-013A91D804EC}" dt="2020-05-15T20:29:47.260" v="1343"/>
          <ac:graphicFrameMkLst>
            <pc:docMk/>
            <pc:sldMk cId="286371849" sldId="298"/>
            <ac:graphicFrameMk id="7" creationId="{AB71B57E-A30D-3949-A864-A05F0672ADB4}"/>
          </ac:graphicFrameMkLst>
        </pc:graphicFrameChg>
      </pc:sldChg>
      <pc:sldChg chg="addSp delSp modSp add modAnim">
        <pc:chgData name="Yeshwanth Vijayakumar" userId="c09078c0-e15c-48d0-b634-c8bf164353b2" providerId="ADAL" clId="{DE11F7FE-577A-1E48-868F-013A91D804EC}" dt="2020-05-28T06:59:29.455" v="5700"/>
        <pc:sldMkLst>
          <pc:docMk/>
          <pc:sldMk cId="2830540004" sldId="299"/>
        </pc:sldMkLst>
        <pc:spChg chg="mod">
          <ac:chgData name="Yeshwanth Vijayakumar" userId="c09078c0-e15c-48d0-b634-c8bf164353b2" providerId="ADAL" clId="{DE11F7FE-577A-1E48-868F-013A91D804EC}" dt="2020-05-16T01:28:53.939" v="2431" actId="20577"/>
          <ac:spMkLst>
            <pc:docMk/>
            <pc:sldMk cId="2830540004" sldId="299"/>
            <ac:spMk id="2" creationId="{99DD7621-C1AD-214D-954F-114680D3DC0A}"/>
          </ac:spMkLst>
        </pc:spChg>
        <pc:spChg chg="mod">
          <ac:chgData name="Yeshwanth Vijayakumar" userId="c09078c0-e15c-48d0-b634-c8bf164353b2" providerId="ADAL" clId="{DE11F7FE-577A-1E48-868F-013A91D804EC}" dt="2020-05-16T01:36:13.162" v="2812" actId="20577"/>
          <ac:spMkLst>
            <pc:docMk/>
            <pc:sldMk cId="2830540004" sldId="299"/>
            <ac:spMk id="3" creationId="{ED88E94A-CB0E-1546-923A-D1C25088C2FF}"/>
          </ac:spMkLst>
        </pc:spChg>
        <pc:spChg chg="mod">
          <ac:chgData name="Yeshwanth Vijayakumar" userId="c09078c0-e15c-48d0-b634-c8bf164353b2" providerId="ADAL" clId="{DE11F7FE-577A-1E48-868F-013A91D804EC}" dt="2020-05-16T01:29:09.333" v="2495" actId="20577"/>
          <ac:spMkLst>
            <pc:docMk/>
            <pc:sldMk cId="2830540004" sldId="299"/>
            <ac:spMk id="4" creationId="{56D64C5C-B0BB-C949-AA94-26AE6234A75A}"/>
          </ac:spMkLst>
        </pc:spChg>
        <pc:spChg chg="add del mod">
          <ac:chgData name="Yeshwanth Vijayakumar" userId="c09078c0-e15c-48d0-b634-c8bf164353b2" providerId="ADAL" clId="{DE11F7FE-577A-1E48-868F-013A91D804EC}" dt="2020-05-16T01:31:09.269" v="2573" actId="478"/>
          <ac:spMkLst>
            <pc:docMk/>
            <pc:sldMk cId="2830540004" sldId="299"/>
            <ac:spMk id="5" creationId="{FD966AEE-1C3D-6547-8A4E-599002F033B5}"/>
          </ac:spMkLst>
        </pc:spChg>
      </pc:sldChg>
      <pc:sldChg chg="addSp delSp modSp add modAnim">
        <pc:chgData name="Yeshwanth Vijayakumar" userId="c09078c0-e15c-48d0-b634-c8bf164353b2" providerId="ADAL" clId="{DE11F7FE-577A-1E48-868F-013A91D804EC}" dt="2020-05-16T01:25:03.348" v="2214" actId="478"/>
        <pc:sldMkLst>
          <pc:docMk/>
          <pc:sldMk cId="1090497161" sldId="300"/>
        </pc:sldMkLst>
        <pc:spChg chg="del mod">
          <ac:chgData name="Yeshwanth Vijayakumar" userId="c09078c0-e15c-48d0-b634-c8bf164353b2" providerId="ADAL" clId="{DE11F7FE-577A-1E48-868F-013A91D804EC}" dt="2020-05-16T01:25:01.819" v="2213" actId="478"/>
          <ac:spMkLst>
            <pc:docMk/>
            <pc:sldMk cId="1090497161" sldId="300"/>
            <ac:spMk id="2" creationId="{D7E249C9-A9CB-3D45-AAD8-266C9F83B785}"/>
          </ac:spMkLst>
        </pc:spChg>
        <pc:spChg chg="del">
          <ac:chgData name="Yeshwanth Vijayakumar" userId="c09078c0-e15c-48d0-b634-c8bf164353b2" providerId="ADAL" clId="{DE11F7FE-577A-1E48-868F-013A91D804EC}" dt="2020-05-16T01:23:57.627" v="2206" actId="478"/>
          <ac:spMkLst>
            <pc:docMk/>
            <pc:sldMk cId="1090497161" sldId="300"/>
            <ac:spMk id="3" creationId="{F3DF2DEF-0D3B-7B44-8A0E-C1AEF4453107}"/>
          </ac:spMkLst>
        </pc:spChg>
        <pc:spChg chg="del">
          <ac:chgData name="Yeshwanth Vijayakumar" userId="c09078c0-e15c-48d0-b634-c8bf164353b2" providerId="ADAL" clId="{DE11F7FE-577A-1E48-868F-013A91D804EC}" dt="2020-05-16T01:23:55.338" v="2205" actId="478"/>
          <ac:spMkLst>
            <pc:docMk/>
            <pc:sldMk cId="1090497161" sldId="300"/>
            <ac:spMk id="4" creationId="{6AED9520-B2EE-184D-A833-CBFF63B812CD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8" creationId="{E3BF2FB8-2226-2F45-A8F0-9510457F6C51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9" creationId="{07B1ECCE-C89A-7245-A57C-D8B8E153FA6E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11" creationId="{3813311A-06D5-F946-B38F-489BD08CE770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13" creationId="{8848438B-5D09-D741-8E75-1D100D535503}"/>
          </ac:spMkLst>
        </pc:spChg>
        <pc:spChg chg="mod">
          <ac:chgData name="Yeshwanth Vijayakumar" userId="c09078c0-e15c-48d0-b634-c8bf164353b2" providerId="ADAL" clId="{DE11F7FE-577A-1E48-868F-013A91D804EC}" dt="2020-05-16T01:24:29.215" v="2207"/>
          <ac:spMkLst>
            <pc:docMk/>
            <pc:sldMk cId="1090497161" sldId="300"/>
            <ac:spMk id="17" creationId="{6D13E09C-6B9A-3D4C-A231-B3F1F791FBFF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19" creationId="{E11011E9-56C2-D047-B451-E3AACAC0D86B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20" creationId="{6F7CF1E7-BC11-744B-B0F3-34103A7382C7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21" creationId="{CE8DD6C6-BF74-AB4C-99FA-0BF46BEEE19B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22" creationId="{0E43E5BC-8BE0-7B4F-AD3C-ABBEECC9A291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23" creationId="{86525F31-E174-4942-90E9-92B9CE7602E6}"/>
          </ac:spMkLst>
        </pc:spChg>
        <pc:spChg chg="add del mod">
          <ac:chgData name="Yeshwanth Vijayakumar" userId="c09078c0-e15c-48d0-b634-c8bf164353b2" providerId="ADAL" clId="{DE11F7FE-577A-1E48-868F-013A91D804EC}" dt="2020-05-16T01:24:31.609" v="2208"/>
          <ac:spMkLst>
            <pc:docMk/>
            <pc:sldMk cId="1090497161" sldId="300"/>
            <ac:spMk id="24" creationId="{D607D0EE-2915-3741-87E2-C92187085674}"/>
          </ac:spMkLst>
        </pc:spChg>
        <pc:spChg chg="add mod">
          <ac:chgData name="Yeshwanth Vijayakumar" userId="c09078c0-e15c-48d0-b634-c8bf164353b2" providerId="ADAL" clId="{DE11F7FE-577A-1E48-868F-013A91D804EC}" dt="2020-05-16T01:24:55.346" v="2211" actId="20577"/>
          <ac:spMkLst>
            <pc:docMk/>
            <pc:sldMk cId="1090497161" sldId="300"/>
            <ac:spMk id="25" creationId="{BD7D149C-8555-D04F-BB2C-59F5D98F2C42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29" creationId="{13E8A6BF-1C88-014D-BB75-E4C43C02B844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30" creationId="{7DAB4F99-8CDD-BE47-92B7-B2F527B5B257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32" creationId="{E323F8B5-1896-8242-8EDC-D68D92C857FF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34" creationId="{51532221-D020-B648-BF87-F8D621AF832B}"/>
          </ac:spMkLst>
        </pc:spChg>
        <pc:spChg chg="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38" creationId="{19C90BD3-6972-384C-9921-8C9F4679912E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0" creationId="{0D24C171-C1B9-C141-BAD6-E1322FC76F33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1" creationId="{461E36F9-EB54-A442-A609-6C9B29CCE414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2" creationId="{ED555F0A-EB5C-2E4B-A20E-8B13EF498A44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3" creationId="{A0620569-024E-6C40-8645-7D12C128CF55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4" creationId="{6A5673D1-984A-E14D-8F7F-10F82DB7FB17}"/>
          </ac:spMkLst>
        </pc:spChg>
        <pc:spChg chg="add mod">
          <ac:chgData name="Yeshwanth Vijayakumar" userId="c09078c0-e15c-48d0-b634-c8bf164353b2" providerId="ADAL" clId="{DE11F7FE-577A-1E48-868F-013A91D804EC}" dt="2020-05-16T01:24:43.488" v="2209"/>
          <ac:spMkLst>
            <pc:docMk/>
            <pc:sldMk cId="1090497161" sldId="300"/>
            <ac:spMk id="45" creationId="{131CD643-605C-B647-981A-211285CE9069}"/>
          </ac:spMkLst>
        </pc:spChg>
        <pc:spChg chg="add del mod">
          <ac:chgData name="Yeshwanth Vijayakumar" userId="c09078c0-e15c-48d0-b634-c8bf164353b2" providerId="ADAL" clId="{DE11F7FE-577A-1E48-868F-013A91D804EC}" dt="2020-05-16T01:25:03.348" v="2214" actId="478"/>
          <ac:spMkLst>
            <pc:docMk/>
            <pc:sldMk cId="1090497161" sldId="300"/>
            <ac:spMk id="47" creationId="{29F73A65-9D92-D84B-8368-59A60A3E08FE}"/>
          </ac:spMkLst>
        </pc:spChg>
        <pc:grpChg chg="add del mod">
          <ac:chgData name="Yeshwanth Vijayakumar" userId="c09078c0-e15c-48d0-b634-c8bf164353b2" providerId="ADAL" clId="{DE11F7FE-577A-1E48-868F-013A91D804EC}" dt="2020-05-16T01:24:31.609" v="2208"/>
          <ac:grpSpMkLst>
            <pc:docMk/>
            <pc:sldMk cId="1090497161" sldId="300"/>
            <ac:grpSpMk id="15" creationId="{636E20E6-E6D0-1F48-838D-6DA837F8C1D8}"/>
          </ac:grpSpMkLst>
        </pc:grpChg>
        <pc:grpChg chg="add mod">
          <ac:chgData name="Yeshwanth Vijayakumar" userId="c09078c0-e15c-48d0-b634-c8bf164353b2" providerId="ADAL" clId="{DE11F7FE-577A-1E48-868F-013A91D804EC}" dt="2020-05-16T01:24:43.488" v="2209"/>
          <ac:grpSpMkLst>
            <pc:docMk/>
            <pc:sldMk cId="1090497161" sldId="300"/>
            <ac:grpSpMk id="36" creationId="{D96183D2-9DD1-E647-BC65-27C7BAA35B3E}"/>
          </ac:grpSpMkLst>
        </pc:grp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5" creationId="{7D8C1545-F893-9E48-8143-479DA63DC630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6" creationId="{71C03BD9-DB90-154A-8722-7B21880F4213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7" creationId="{892C198A-0EF5-7342-89F1-94A0DB71EFBA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10" creationId="{0ED84BB9-E0FA-4449-9256-215E4D5498A8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12" creationId="{55B800CB-DDD0-EB4A-9BE9-08E2C4BA4FD8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14" creationId="{66D9E05F-A094-554C-BFD2-4CA760607684}"/>
          </ac:picMkLst>
        </pc:picChg>
        <pc:picChg chg="mod">
          <ac:chgData name="Yeshwanth Vijayakumar" userId="c09078c0-e15c-48d0-b634-c8bf164353b2" providerId="ADAL" clId="{DE11F7FE-577A-1E48-868F-013A91D804EC}" dt="2020-05-16T01:24:29.215" v="2207"/>
          <ac:picMkLst>
            <pc:docMk/>
            <pc:sldMk cId="1090497161" sldId="300"/>
            <ac:picMk id="16" creationId="{3525BD7F-7A29-1242-BF38-2CD11147DDD7}"/>
          </ac:picMkLst>
        </pc:picChg>
        <pc:picChg chg="add del mod">
          <ac:chgData name="Yeshwanth Vijayakumar" userId="c09078c0-e15c-48d0-b634-c8bf164353b2" providerId="ADAL" clId="{DE11F7FE-577A-1E48-868F-013A91D804EC}" dt="2020-05-16T01:24:31.609" v="2208"/>
          <ac:picMkLst>
            <pc:docMk/>
            <pc:sldMk cId="1090497161" sldId="300"/>
            <ac:picMk id="18" creationId="{12717004-5D3A-5041-9E2D-2DA1281DA4E3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26" creationId="{CA334979-475A-6744-8A9E-CF4A56FF9B16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27" creationId="{2EF6C163-3DB0-D744-97F8-CA297BCCE153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28" creationId="{610CF914-987B-A549-8F35-655228759F5D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31" creationId="{05A64656-BF76-E24B-8C18-14EF26B2F633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33" creationId="{83880410-2826-8940-AD5F-90993F90B559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35" creationId="{6A8DEC51-C993-9844-85EC-FDAEAFABDC42}"/>
          </ac:picMkLst>
        </pc:picChg>
        <pc:picChg chg="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37" creationId="{311A3501-C763-324B-9122-CB2A5EB34DE7}"/>
          </ac:picMkLst>
        </pc:picChg>
        <pc:picChg chg="add mod">
          <ac:chgData name="Yeshwanth Vijayakumar" userId="c09078c0-e15c-48d0-b634-c8bf164353b2" providerId="ADAL" clId="{DE11F7FE-577A-1E48-868F-013A91D804EC}" dt="2020-05-16T01:24:43.488" v="2209"/>
          <ac:picMkLst>
            <pc:docMk/>
            <pc:sldMk cId="1090497161" sldId="300"/>
            <ac:picMk id="39" creationId="{721CA8C6-4E06-B14D-B780-74F86368AB7A}"/>
          </ac:picMkLst>
        </pc:picChg>
      </pc:sldChg>
      <pc:sldChg chg="addSp delSp modSp add modTransition modAnim">
        <pc:chgData name="Yeshwanth Vijayakumar" userId="c09078c0-e15c-48d0-b634-c8bf164353b2" providerId="ADAL" clId="{DE11F7FE-577A-1E48-868F-013A91D804EC}" dt="2020-05-28T21:20:57.487" v="6772"/>
        <pc:sldMkLst>
          <pc:docMk/>
          <pc:sldMk cId="1918463716" sldId="301"/>
        </pc:sldMkLst>
        <pc:spChg chg="mod">
          <ac:chgData name="Yeshwanth Vijayakumar" userId="c09078c0-e15c-48d0-b634-c8bf164353b2" providerId="ADAL" clId="{DE11F7FE-577A-1E48-868F-013A91D804EC}" dt="2020-05-16T01:56:59.156" v="3413" actId="1076"/>
          <ac:spMkLst>
            <pc:docMk/>
            <pc:sldMk cId="1918463716" sldId="301"/>
            <ac:spMk id="2" creationId="{218B7C38-9277-B04B-97C2-38DD1BEF2E99}"/>
          </ac:spMkLst>
        </pc:spChg>
        <pc:spChg chg="del mod">
          <ac:chgData name="Yeshwanth Vijayakumar" userId="c09078c0-e15c-48d0-b634-c8bf164353b2" providerId="ADAL" clId="{DE11F7FE-577A-1E48-868F-013A91D804EC}" dt="2020-05-16T01:43:24.114" v="3046"/>
          <ac:spMkLst>
            <pc:docMk/>
            <pc:sldMk cId="1918463716" sldId="301"/>
            <ac:spMk id="3" creationId="{4BAEF065-F1F0-354E-AA0D-8E3FB2106B32}"/>
          </ac:spMkLst>
        </pc:spChg>
        <pc:spChg chg="mod">
          <ac:chgData name="Yeshwanth Vijayakumar" userId="c09078c0-e15c-48d0-b634-c8bf164353b2" providerId="ADAL" clId="{DE11F7FE-577A-1E48-868F-013A91D804EC}" dt="2020-05-16T01:57:01.706" v="3414" actId="1076"/>
          <ac:spMkLst>
            <pc:docMk/>
            <pc:sldMk cId="1918463716" sldId="301"/>
            <ac:spMk id="4" creationId="{B70CDE96-3D30-D844-851F-FB8D90C7E640}"/>
          </ac:spMkLst>
        </pc:spChg>
        <pc:spChg chg="add mod">
          <ac:chgData name="Yeshwanth Vijayakumar" userId="c09078c0-e15c-48d0-b634-c8bf164353b2" providerId="ADAL" clId="{DE11F7FE-577A-1E48-868F-013A91D804EC}" dt="2020-05-16T01:57:05.137" v="3415" actId="1076"/>
          <ac:spMkLst>
            <pc:docMk/>
            <pc:sldMk cId="1918463716" sldId="301"/>
            <ac:spMk id="5" creationId="{350FFB81-8B4C-CB42-9C19-AB7EF25E44BC}"/>
          </ac:spMkLst>
        </pc:spChg>
        <pc:spChg chg="add mod">
          <ac:chgData name="Yeshwanth Vijayakumar" userId="c09078c0-e15c-48d0-b634-c8bf164353b2" providerId="ADAL" clId="{DE11F7FE-577A-1E48-868F-013A91D804EC}" dt="2020-05-16T01:49:45.304" v="3231" actId="1076"/>
          <ac:spMkLst>
            <pc:docMk/>
            <pc:sldMk cId="1918463716" sldId="301"/>
            <ac:spMk id="12" creationId="{38B2CA6A-DA65-F445-A2E9-3A274367EDFF}"/>
          </ac:spMkLst>
        </pc:spChg>
        <pc:spChg chg="add mod">
          <ac:chgData name="Yeshwanth Vijayakumar" userId="c09078c0-e15c-48d0-b634-c8bf164353b2" providerId="ADAL" clId="{DE11F7FE-577A-1E48-868F-013A91D804EC}" dt="2020-05-16T01:50:17.728" v="3281" actId="14100"/>
          <ac:spMkLst>
            <pc:docMk/>
            <pc:sldMk cId="1918463716" sldId="301"/>
            <ac:spMk id="13" creationId="{24D9DD60-298E-8642-AA02-27E3F2FF5E66}"/>
          </ac:spMkLst>
        </pc:spChg>
        <pc:picChg chg="add mod">
          <ac:chgData name="Yeshwanth Vijayakumar" userId="c09078c0-e15c-48d0-b634-c8bf164353b2" providerId="ADAL" clId="{DE11F7FE-577A-1E48-868F-013A91D804EC}" dt="2020-05-16T01:47:56.479" v="3206" actId="1076"/>
          <ac:picMkLst>
            <pc:docMk/>
            <pc:sldMk cId="1918463716" sldId="301"/>
            <ac:picMk id="7" creationId="{5473A0D5-88D1-AA40-8BFE-1160D79D31B2}"/>
          </ac:picMkLst>
        </pc:picChg>
        <pc:picChg chg="add mod">
          <ac:chgData name="Yeshwanth Vijayakumar" userId="c09078c0-e15c-48d0-b634-c8bf164353b2" providerId="ADAL" clId="{DE11F7FE-577A-1E48-868F-013A91D804EC}" dt="2020-05-16T01:48:15.298" v="3212" actId="14100"/>
          <ac:picMkLst>
            <pc:docMk/>
            <pc:sldMk cId="1918463716" sldId="301"/>
            <ac:picMk id="9" creationId="{34311C39-C9D4-5141-9B00-3ED13200DD8E}"/>
          </ac:picMkLst>
        </pc:picChg>
        <pc:picChg chg="add mod">
          <ac:chgData name="Yeshwanth Vijayakumar" userId="c09078c0-e15c-48d0-b634-c8bf164353b2" providerId="ADAL" clId="{DE11F7FE-577A-1E48-868F-013A91D804EC}" dt="2020-05-16T01:48:12.432" v="3211" actId="1076"/>
          <ac:picMkLst>
            <pc:docMk/>
            <pc:sldMk cId="1918463716" sldId="301"/>
            <ac:picMk id="11" creationId="{D2CF6B97-04F1-364A-9D02-D8178DA24AAD}"/>
          </ac:picMkLst>
        </pc:picChg>
      </pc:sldChg>
      <pc:sldChg chg="addSp delSp modSp add modAnim">
        <pc:chgData name="Yeshwanth Vijayakumar" userId="c09078c0-e15c-48d0-b634-c8bf164353b2" providerId="ADAL" clId="{DE11F7FE-577A-1E48-868F-013A91D804EC}" dt="2020-05-28T07:00:40.523" v="5709"/>
        <pc:sldMkLst>
          <pc:docMk/>
          <pc:sldMk cId="1532663166" sldId="302"/>
        </pc:sldMkLst>
        <pc:spChg chg="mod">
          <ac:chgData name="Yeshwanth Vijayakumar" userId="c09078c0-e15c-48d0-b634-c8bf164353b2" providerId="ADAL" clId="{DE11F7FE-577A-1E48-868F-013A91D804EC}" dt="2020-05-16T01:50:53.336" v="3330" actId="20577"/>
          <ac:spMkLst>
            <pc:docMk/>
            <pc:sldMk cId="1532663166" sldId="302"/>
            <ac:spMk id="2" creationId="{3B7B2361-62AC-A348-8090-02D534E6851F}"/>
          </ac:spMkLst>
        </pc:spChg>
        <pc:spChg chg="del">
          <ac:chgData name="Yeshwanth Vijayakumar" userId="c09078c0-e15c-48d0-b634-c8bf164353b2" providerId="ADAL" clId="{DE11F7FE-577A-1E48-868F-013A91D804EC}" dt="2020-05-16T01:43:28.324" v="3047" actId="478"/>
          <ac:spMkLst>
            <pc:docMk/>
            <pc:sldMk cId="1532663166" sldId="302"/>
            <ac:spMk id="3" creationId="{E683B3B5-BCFC-9549-B8D3-C174A8F30958}"/>
          </ac:spMkLst>
        </pc:spChg>
        <pc:spChg chg="add mod">
          <ac:chgData name="Yeshwanth Vijayakumar" userId="c09078c0-e15c-48d0-b634-c8bf164353b2" providerId="ADAL" clId="{DE11F7FE-577A-1E48-868F-013A91D804EC}" dt="2020-05-16T01:43:29.152" v="3048"/>
          <ac:spMkLst>
            <pc:docMk/>
            <pc:sldMk cId="1532663166" sldId="302"/>
            <ac:spMk id="5" creationId="{E3887D1E-7B5F-B248-8C1F-4907F7433386}"/>
          </ac:spMkLst>
        </pc:spChg>
        <pc:picChg chg="add mod">
          <ac:chgData name="Yeshwanth Vijayakumar" userId="c09078c0-e15c-48d0-b634-c8bf164353b2" providerId="ADAL" clId="{DE11F7FE-577A-1E48-868F-013A91D804EC}" dt="2020-05-16T01:55:44.538" v="3334" actId="1076"/>
          <ac:picMkLst>
            <pc:docMk/>
            <pc:sldMk cId="1532663166" sldId="302"/>
            <ac:picMk id="7" creationId="{CEB0C93B-4981-2246-9649-E343251EE90C}"/>
          </ac:picMkLst>
        </pc:picChg>
      </pc:sldChg>
      <pc:sldChg chg="addSp delSp modSp add modAnim">
        <pc:chgData name="Yeshwanth Vijayakumar" userId="c09078c0-e15c-48d0-b634-c8bf164353b2" providerId="ADAL" clId="{DE11F7FE-577A-1E48-868F-013A91D804EC}" dt="2020-05-28T07:04:22.595" v="5801"/>
        <pc:sldMkLst>
          <pc:docMk/>
          <pc:sldMk cId="3219336165" sldId="303"/>
        </pc:sldMkLst>
        <pc:spChg chg="mod">
          <ac:chgData name="Yeshwanth Vijayakumar" userId="c09078c0-e15c-48d0-b634-c8bf164353b2" providerId="ADAL" clId="{DE11F7FE-577A-1E48-868F-013A91D804EC}" dt="2020-05-16T01:57:45.488" v="3425" actId="20577"/>
          <ac:spMkLst>
            <pc:docMk/>
            <pc:sldMk cId="3219336165" sldId="303"/>
            <ac:spMk id="2" creationId="{4B5173A7-6831-9542-BF8F-10E34BF2604C}"/>
          </ac:spMkLst>
        </pc:spChg>
        <pc:spChg chg="del">
          <ac:chgData name="Yeshwanth Vijayakumar" userId="c09078c0-e15c-48d0-b634-c8bf164353b2" providerId="ADAL" clId="{DE11F7FE-577A-1E48-868F-013A91D804EC}" dt="2020-05-16T01:58:25.321" v="3462" actId="478"/>
          <ac:spMkLst>
            <pc:docMk/>
            <pc:sldMk cId="3219336165" sldId="303"/>
            <ac:spMk id="3" creationId="{16500BE5-117F-4E46-BC85-0D6D9CAF445D}"/>
          </ac:spMkLst>
        </pc:spChg>
        <pc:spChg chg="mod">
          <ac:chgData name="Yeshwanth Vijayakumar" userId="c09078c0-e15c-48d0-b634-c8bf164353b2" providerId="ADAL" clId="{DE11F7FE-577A-1E48-868F-013A91D804EC}" dt="2020-05-16T01:57:53.295" v="3455" actId="20577"/>
          <ac:spMkLst>
            <pc:docMk/>
            <pc:sldMk cId="3219336165" sldId="303"/>
            <ac:spMk id="4" creationId="{884A9EF3-8492-7044-9E8F-F6C6ECDD13B5}"/>
          </ac:spMkLst>
        </pc:spChg>
        <pc:spChg chg="add del mod">
          <ac:chgData name="Yeshwanth Vijayakumar" userId="c09078c0-e15c-48d0-b634-c8bf164353b2" providerId="ADAL" clId="{DE11F7FE-577A-1E48-868F-013A91D804EC}" dt="2020-05-16T02:07:58.439" v="3598"/>
          <ac:spMkLst>
            <pc:docMk/>
            <pc:sldMk cId="3219336165" sldId="303"/>
            <ac:spMk id="5" creationId="{2FB1DBD4-8509-7544-BD58-9E356B248843}"/>
          </ac:spMkLst>
        </pc:spChg>
        <pc:spChg chg="add mod">
          <ac:chgData name="Yeshwanth Vijayakumar" userId="c09078c0-e15c-48d0-b634-c8bf164353b2" providerId="ADAL" clId="{DE11F7FE-577A-1E48-868F-013A91D804EC}" dt="2020-05-16T02:23:36.522" v="4063" actId="113"/>
          <ac:spMkLst>
            <pc:docMk/>
            <pc:sldMk cId="3219336165" sldId="303"/>
            <ac:spMk id="6" creationId="{B54C14DF-A453-FF4E-8AE5-A65FC5759955}"/>
          </ac:spMkLst>
        </pc:spChg>
        <pc:spChg chg="add mod">
          <ac:chgData name="Yeshwanth Vijayakumar" userId="c09078c0-e15c-48d0-b634-c8bf164353b2" providerId="ADAL" clId="{DE11F7FE-577A-1E48-868F-013A91D804EC}" dt="2020-05-16T02:23:13.768" v="4062" actId="20577"/>
          <ac:spMkLst>
            <pc:docMk/>
            <pc:sldMk cId="3219336165" sldId="303"/>
            <ac:spMk id="7" creationId="{ECE6A83E-1AB5-244C-A145-06E751BC6ACC}"/>
          </ac:spMkLst>
        </pc:spChg>
      </pc:sldChg>
      <pc:sldChg chg="addSp delSp modSp add">
        <pc:chgData name="Yeshwanth Vijayakumar" userId="c09078c0-e15c-48d0-b634-c8bf164353b2" providerId="ADAL" clId="{DE11F7FE-577A-1E48-868F-013A91D804EC}" dt="2020-05-16T02:26:00.384" v="4181" actId="20577"/>
        <pc:sldMkLst>
          <pc:docMk/>
          <pc:sldMk cId="4234937935" sldId="304"/>
        </pc:sldMkLst>
        <pc:spChg chg="del">
          <ac:chgData name="Yeshwanth Vijayakumar" userId="c09078c0-e15c-48d0-b634-c8bf164353b2" providerId="ADAL" clId="{DE11F7FE-577A-1E48-868F-013A91D804EC}" dt="2020-05-16T01:58:29.670" v="3463" actId="478"/>
          <ac:spMkLst>
            <pc:docMk/>
            <pc:sldMk cId="4234937935" sldId="304"/>
            <ac:spMk id="3" creationId="{16500BE5-117F-4E46-BC85-0D6D9CAF445D}"/>
          </ac:spMkLst>
        </pc:spChg>
        <pc:spChg chg="mod">
          <ac:chgData name="Yeshwanth Vijayakumar" userId="c09078c0-e15c-48d0-b634-c8bf164353b2" providerId="ADAL" clId="{DE11F7FE-577A-1E48-868F-013A91D804EC}" dt="2020-05-16T01:58:08.719" v="3461" actId="20577"/>
          <ac:spMkLst>
            <pc:docMk/>
            <pc:sldMk cId="4234937935" sldId="304"/>
            <ac:spMk id="4" creationId="{884A9EF3-8492-7044-9E8F-F6C6ECDD13B5}"/>
          </ac:spMkLst>
        </pc:spChg>
        <pc:spChg chg="add mod">
          <ac:chgData name="Yeshwanth Vijayakumar" userId="c09078c0-e15c-48d0-b634-c8bf164353b2" providerId="ADAL" clId="{DE11F7FE-577A-1E48-868F-013A91D804EC}" dt="2020-05-16T02:26:00.384" v="4181" actId="20577"/>
          <ac:spMkLst>
            <pc:docMk/>
            <pc:sldMk cId="4234937935" sldId="304"/>
            <ac:spMk id="5" creationId="{A64BE709-98AE-0B45-9506-6BCFDB2001F4}"/>
          </ac:spMkLst>
        </pc:spChg>
      </pc:sldChg>
      <pc:sldChg chg="modSp add modAnim">
        <pc:chgData name="Yeshwanth Vijayakumar" userId="c09078c0-e15c-48d0-b634-c8bf164353b2" providerId="ADAL" clId="{DE11F7FE-577A-1E48-868F-013A91D804EC}" dt="2020-05-28T07:04:13.568" v="5800"/>
        <pc:sldMkLst>
          <pc:docMk/>
          <pc:sldMk cId="3313563630" sldId="305"/>
        </pc:sldMkLst>
        <pc:spChg chg="mod">
          <ac:chgData name="Yeshwanth Vijayakumar" userId="c09078c0-e15c-48d0-b634-c8bf164353b2" providerId="ADAL" clId="{DE11F7FE-577A-1E48-868F-013A91D804EC}" dt="2020-05-16T02:24:34.928" v="4065"/>
          <ac:spMkLst>
            <pc:docMk/>
            <pc:sldMk cId="3313563630" sldId="305"/>
            <ac:spMk id="2" creationId="{4B5173A7-6831-9542-BF8F-10E34BF2604C}"/>
          </ac:spMkLst>
        </pc:spChg>
        <pc:spChg chg="mod">
          <ac:chgData name="Yeshwanth Vijayakumar" userId="c09078c0-e15c-48d0-b634-c8bf164353b2" providerId="ADAL" clId="{DE11F7FE-577A-1E48-868F-013A91D804EC}" dt="2020-05-16T02:27:15.345" v="4220" actId="20577"/>
          <ac:spMkLst>
            <pc:docMk/>
            <pc:sldMk cId="3313563630" sldId="305"/>
            <ac:spMk id="6" creationId="{B54C14DF-A453-FF4E-8AE5-A65FC5759955}"/>
          </ac:spMkLst>
        </pc:spChg>
        <pc:spChg chg="mod">
          <ac:chgData name="Yeshwanth Vijayakumar" userId="c09078c0-e15c-48d0-b634-c8bf164353b2" providerId="ADAL" clId="{DE11F7FE-577A-1E48-868F-013A91D804EC}" dt="2020-05-28T07:03:48.176" v="5795" actId="20577"/>
          <ac:spMkLst>
            <pc:docMk/>
            <pc:sldMk cId="3313563630" sldId="305"/>
            <ac:spMk id="7" creationId="{ECE6A83E-1AB5-244C-A145-06E751BC6ACC}"/>
          </ac:spMkLst>
        </pc:spChg>
      </pc:sldChg>
      <pc:sldChg chg="modSp add ord">
        <pc:chgData name="Yeshwanth Vijayakumar" userId="c09078c0-e15c-48d0-b634-c8bf164353b2" providerId="ADAL" clId="{DE11F7FE-577A-1E48-868F-013A91D804EC}" dt="2020-05-16T18:06:13.866" v="5648" actId="20577"/>
        <pc:sldMkLst>
          <pc:docMk/>
          <pc:sldMk cId="3526641589" sldId="306"/>
        </pc:sldMkLst>
        <pc:spChg chg="mod">
          <ac:chgData name="Yeshwanth Vijayakumar" userId="c09078c0-e15c-48d0-b634-c8bf164353b2" providerId="ADAL" clId="{DE11F7FE-577A-1E48-868F-013A91D804EC}" dt="2020-05-16T02:29:57.740" v="4365" actId="20577"/>
          <ac:spMkLst>
            <pc:docMk/>
            <pc:sldMk cId="3526641589" sldId="306"/>
            <ac:spMk id="2" creationId="{4B5173A7-6831-9542-BF8F-10E34BF2604C}"/>
          </ac:spMkLst>
        </pc:spChg>
        <pc:spChg chg="mod">
          <ac:chgData name="Yeshwanth Vijayakumar" userId="c09078c0-e15c-48d0-b634-c8bf164353b2" providerId="ADAL" clId="{DE11F7FE-577A-1E48-868F-013A91D804EC}" dt="2020-05-16T18:06:13.866" v="5648" actId="20577"/>
          <ac:spMkLst>
            <pc:docMk/>
            <pc:sldMk cId="3526641589" sldId="306"/>
            <ac:spMk id="5" creationId="{A64BE709-98AE-0B45-9506-6BCFDB2001F4}"/>
          </ac:spMkLst>
        </pc:spChg>
      </pc:sldChg>
      <pc:sldChg chg="modSp add modAnim">
        <pc:chgData name="Yeshwanth Vijayakumar" userId="c09078c0-e15c-48d0-b634-c8bf164353b2" providerId="ADAL" clId="{DE11F7FE-577A-1E48-868F-013A91D804EC}" dt="2020-05-28T07:06:03.508" v="5812"/>
        <pc:sldMkLst>
          <pc:docMk/>
          <pc:sldMk cId="1515913116" sldId="307"/>
        </pc:sldMkLst>
        <pc:spChg chg="mod">
          <ac:chgData name="Yeshwanth Vijayakumar" userId="c09078c0-e15c-48d0-b634-c8bf164353b2" providerId="ADAL" clId="{DE11F7FE-577A-1E48-868F-013A91D804EC}" dt="2020-05-16T02:49:15.478" v="4513" actId="20577"/>
          <ac:spMkLst>
            <pc:docMk/>
            <pc:sldMk cId="1515913116" sldId="307"/>
            <ac:spMk id="2" creationId="{4B5173A7-6831-9542-BF8F-10E34BF2604C}"/>
          </ac:spMkLst>
        </pc:spChg>
        <pc:spChg chg="mod">
          <ac:chgData name="Yeshwanth Vijayakumar" userId="c09078c0-e15c-48d0-b634-c8bf164353b2" providerId="ADAL" clId="{DE11F7FE-577A-1E48-868F-013A91D804EC}" dt="2020-05-16T02:54:23.294" v="4575" actId="20577"/>
          <ac:spMkLst>
            <pc:docMk/>
            <pc:sldMk cId="1515913116" sldId="307"/>
            <ac:spMk id="6" creationId="{B54C14DF-A453-FF4E-8AE5-A65FC5759955}"/>
          </ac:spMkLst>
        </pc:spChg>
        <pc:spChg chg="mod">
          <ac:chgData name="Yeshwanth Vijayakumar" userId="c09078c0-e15c-48d0-b634-c8bf164353b2" providerId="ADAL" clId="{DE11F7FE-577A-1E48-868F-013A91D804EC}" dt="2020-05-16T02:55:59.281" v="4615" actId="20577"/>
          <ac:spMkLst>
            <pc:docMk/>
            <pc:sldMk cId="1515913116" sldId="307"/>
            <ac:spMk id="7" creationId="{ECE6A83E-1AB5-244C-A145-06E751BC6ACC}"/>
          </ac:spMkLst>
        </pc:spChg>
      </pc:sldChg>
      <pc:sldChg chg="modSp add">
        <pc:chgData name="Yeshwanth Vijayakumar" userId="c09078c0-e15c-48d0-b634-c8bf164353b2" providerId="ADAL" clId="{DE11F7FE-577A-1E48-868F-013A91D804EC}" dt="2020-05-16T03:05:00.980" v="4993" actId="20577"/>
        <pc:sldMkLst>
          <pc:docMk/>
          <pc:sldMk cId="1960103723" sldId="308"/>
        </pc:sldMkLst>
        <pc:spChg chg="mod">
          <ac:chgData name="Yeshwanth Vijayakumar" userId="c09078c0-e15c-48d0-b634-c8bf164353b2" providerId="ADAL" clId="{DE11F7FE-577A-1E48-868F-013A91D804EC}" dt="2020-05-16T02:49:42.651" v="4515"/>
          <ac:spMkLst>
            <pc:docMk/>
            <pc:sldMk cId="1960103723" sldId="308"/>
            <ac:spMk id="2" creationId="{4B5173A7-6831-9542-BF8F-10E34BF2604C}"/>
          </ac:spMkLst>
        </pc:spChg>
        <pc:spChg chg="mod">
          <ac:chgData name="Yeshwanth Vijayakumar" userId="c09078c0-e15c-48d0-b634-c8bf164353b2" providerId="ADAL" clId="{DE11F7FE-577A-1E48-868F-013A91D804EC}" dt="2020-05-16T03:05:00.980" v="4993" actId="20577"/>
          <ac:spMkLst>
            <pc:docMk/>
            <pc:sldMk cId="1960103723" sldId="308"/>
            <ac:spMk id="5" creationId="{A64BE709-98AE-0B45-9506-6BCFDB2001F4}"/>
          </ac:spMkLst>
        </pc:spChg>
      </pc:sldChg>
      <pc:sldChg chg="addSp delSp modSp add modAnim">
        <pc:chgData name="Yeshwanth Vijayakumar" userId="c09078c0-e15c-48d0-b634-c8bf164353b2" providerId="ADAL" clId="{DE11F7FE-577A-1E48-868F-013A91D804EC}" dt="2020-05-28T07:42:24.282" v="6031"/>
        <pc:sldMkLst>
          <pc:docMk/>
          <pc:sldMk cId="3737288214" sldId="309"/>
        </pc:sldMkLst>
        <pc:spChg chg="mod">
          <ac:chgData name="Yeshwanth Vijayakumar" userId="c09078c0-e15c-48d0-b634-c8bf164353b2" providerId="ADAL" clId="{DE11F7FE-577A-1E48-868F-013A91D804EC}" dt="2020-05-16T03:05:18.396" v="5022" actId="20577"/>
          <ac:spMkLst>
            <pc:docMk/>
            <pc:sldMk cId="3737288214" sldId="309"/>
            <ac:spMk id="2" creationId="{50066479-67E0-6F4D-A194-F7613B305F4A}"/>
          </ac:spMkLst>
        </pc:spChg>
        <pc:spChg chg="mod">
          <ac:chgData name="Yeshwanth Vijayakumar" userId="c09078c0-e15c-48d0-b634-c8bf164353b2" providerId="ADAL" clId="{DE11F7FE-577A-1E48-868F-013A91D804EC}" dt="2020-05-16T03:10:17.516" v="5643" actId="313"/>
          <ac:spMkLst>
            <pc:docMk/>
            <pc:sldMk cId="3737288214" sldId="309"/>
            <ac:spMk id="3" creationId="{79C07E0F-0192-B24B-A68B-50B406DB953E}"/>
          </ac:spMkLst>
        </pc:spChg>
        <pc:spChg chg="add del mod">
          <ac:chgData name="Yeshwanth Vijayakumar" userId="c09078c0-e15c-48d0-b634-c8bf164353b2" providerId="ADAL" clId="{DE11F7FE-577A-1E48-868F-013A91D804EC}" dt="2020-05-27T15:57:12.202" v="5651"/>
          <ac:spMkLst>
            <pc:docMk/>
            <pc:sldMk cId="3737288214" sldId="309"/>
            <ac:spMk id="4" creationId="{0D4624B6-91C4-1B43-934E-D75DDCABAFC6}"/>
          </ac:spMkLst>
        </pc:spChg>
        <pc:spChg chg="del">
          <ac:chgData name="Yeshwanth Vijayakumar" userId="c09078c0-e15c-48d0-b634-c8bf164353b2" providerId="ADAL" clId="{DE11F7FE-577A-1E48-868F-013A91D804EC}" dt="2020-05-16T03:10:08.096" v="5641" actId="478"/>
          <ac:spMkLst>
            <pc:docMk/>
            <pc:sldMk cId="3737288214" sldId="309"/>
            <ac:spMk id="4" creationId="{71FD4B8C-3F30-D74B-ABD9-6046E5F4731F}"/>
          </ac:spMkLst>
        </pc:spChg>
      </pc:sldChg>
      <pc:sldChg chg="modSp add ord">
        <pc:chgData name="Yeshwanth Vijayakumar" userId="c09078c0-e15c-48d0-b634-c8bf164353b2" providerId="ADAL" clId="{DE11F7FE-577A-1E48-868F-013A91D804EC}" dt="2020-05-28T07:24:16.510" v="5937" actId="20577"/>
        <pc:sldMkLst>
          <pc:docMk/>
          <pc:sldMk cId="3124816936" sldId="310"/>
        </pc:sldMkLst>
        <pc:spChg chg="mod">
          <ac:chgData name="Yeshwanth Vijayakumar" userId="c09078c0-e15c-48d0-b634-c8bf164353b2" providerId="ADAL" clId="{DE11F7FE-577A-1E48-868F-013A91D804EC}" dt="2020-05-28T07:24:16.510" v="5937" actId="20577"/>
          <ac:spMkLst>
            <pc:docMk/>
            <pc:sldMk cId="3124816936" sldId="310"/>
            <ac:spMk id="3" creationId="{15371686-226E-F14E-A465-EE184A89A797}"/>
          </ac:spMkLst>
        </pc:spChg>
      </pc:sldChg>
      <pc:sldChg chg="addSp delSp modSp add modAnim">
        <pc:chgData name="Yeshwanth Vijayakumar" userId="c09078c0-e15c-48d0-b634-c8bf164353b2" providerId="ADAL" clId="{DE11F7FE-577A-1E48-868F-013A91D804EC}" dt="2020-05-28T07:30:15.967" v="6025"/>
        <pc:sldMkLst>
          <pc:docMk/>
          <pc:sldMk cId="302666759" sldId="311"/>
        </pc:sldMkLst>
        <pc:spChg chg="del">
          <ac:chgData name="Yeshwanth Vijayakumar" userId="c09078c0-e15c-48d0-b634-c8bf164353b2" providerId="ADAL" clId="{DE11F7FE-577A-1E48-868F-013A91D804EC}" dt="2020-05-28T07:26:46.031" v="5939" actId="478"/>
          <ac:spMkLst>
            <pc:docMk/>
            <pc:sldMk cId="302666759" sldId="311"/>
            <ac:spMk id="2" creationId="{EA684179-6B25-A04F-92AD-D01FEE36C606}"/>
          </ac:spMkLst>
        </pc:spChg>
        <pc:spChg chg="del">
          <ac:chgData name="Yeshwanth Vijayakumar" userId="c09078c0-e15c-48d0-b634-c8bf164353b2" providerId="ADAL" clId="{DE11F7FE-577A-1E48-868F-013A91D804EC}" dt="2020-05-28T07:26:49.329" v="5941" actId="478"/>
          <ac:spMkLst>
            <pc:docMk/>
            <pc:sldMk cId="302666759" sldId="311"/>
            <ac:spMk id="3" creationId="{601BCFC0-BA8F-A040-90AB-26C0DCB7F255}"/>
          </ac:spMkLst>
        </pc:spChg>
        <pc:spChg chg="del">
          <ac:chgData name="Yeshwanth Vijayakumar" userId="c09078c0-e15c-48d0-b634-c8bf164353b2" providerId="ADAL" clId="{DE11F7FE-577A-1E48-868F-013A91D804EC}" dt="2020-05-28T07:26:47.812" v="5940" actId="478"/>
          <ac:spMkLst>
            <pc:docMk/>
            <pc:sldMk cId="302666759" sldId="311"/>
            <ac:spMk id="4" creationId="{93BEEB5D-6F8A-404A-9474-85AB24020530}"/>
          </ac:spMkLst>
        </pc:spChg>
        <pc:spChg chg="add mod">
          <ac:chgData name="Yeshwanth Vijayakumar" userId="c09078c0-e15c-48d0-b634-c8bf164353b2" providerId="ADAL" clId="{DE11F7FE-577A-1E48-868F-013A91D804EC}" dt="2020-05-28T07:28:37.407" v="6005" actId="207"/>
          <ac:spMkLst>
            <pc:docMk/>
            <pc:sldMk cId="302666759" sldId="311"/>
            <ac:spMk id="7" creationId="{47E98436-243E-FF40-9335-D493459F8D10}"/>
          </ac:spMkLst>
        </pc:spChg>
        <pc:spChg chg="add mod">
          <ac:chgData name="Yeshwanth Vijayakumar" userId="c09078c0-e15c-48d0-b634-c8bf164353b2" providerId="ADAL" clId="{DE11F7FE-577A-1E48-868F-013A91D804EC}" dt="2020-05-28T07:28:40.960" v="6016" actId="207"/>
          <ac:spMkLst>
            <pc:docMk/>
            <pc:sldMk cId="302666759" sldId="311"/>
            <ac:spMk id="8" creationId="{91FAC55A-A050-DD47-B75D-380E26431245}"/>
          </ac:spMkLst>
        </pc:spChg>
        <pc:picChg chg="add mod">
          <ac:chgData name="Yeshwanth Vijayakumar" userId="c09078c0-e15c-48d0-b634-c8bf164353b2" providerId="ADAL" clId="{DE11F7FE-577A-1E48-868F-013A91D804EC}" dt="2020-05-28T07:27:05.841" v="5945" actId="14100"/>
          <ac:picMkLst>
            <pc:docMk/>
            <pc:sldMk cId="302666759" sldId="311"/>
            <ac:picMk id="6" creationId="{5B78F921-532E-EF40-B52D-12E332FBB3E3}"/>
          </ac:picMkLst>
        </pc:picChg>
      </pc:sldChg>
      <pc:sldChg chg="addSp delSp modSp add">
        <pc:chgData name="Yeshwanth Vijayakumar" userId="c09078c0-e15c-48d0-b634-c8bf164353b2" providerId="ADAL" clId="{DE11F7FE-577A-1E48-868F-013A91D804EC}" dt="2020-05-28T17:08:19.778" v="6166" actId="11529"/>
        <pc:sldMkLst>
          <pc:docMk/>
          <pc:sldMk cId="2660892490" sldId="312"/>
        </pc:sldMkLst>
        <pc:spChg chg="mod">
          <ac:chgData name="Yeshwanth Vijayakumar" userId="c09078c0-e15c-48d0-b634-c8bf164353b2" providerId="ADAL" clId="{DE11F7FE-577A-1E48-868F-013A91D804EC}" dt="2020-05-28T17:03:09.134" v="6073" actId="20577"/>
          <ac:spMkLst>
            <pc:docMk/>
            <pc:sldMk cId="2660892490" sldId="312"/>
            <ac:spMk id="2" creationId="{77437C43-C9DF-CA45-9B9F-3B7C711C2FE0}"/>
          </ac:spMkLst>
        </pc:spChg>
        <pc:spChg chg="del">
          <ac:chgData name="Yeshwanth Vijayakumar" userId="c09078c0-e15c-48d0-b634-c8bf164353b2" providerId="ADAL" clId="{DE11F7FE-577A-1E48-868F-013A91D804EC}" dt="2020-05-28T17:02:56.101" v="6036" actId="478"/>
          <ac:spMkLst>
            <pc:docMk/>
            <pc:sldMk cId="2660892490" sldId="312"/>
            <ac:spMk id="3" creationId="{2ECE6F4F-DB5B-E445-AFC5-C24C3F3E8425}"/>
          </ac:spMkLst>
        </pc:spChg>
        <pc:spChg chg="mod">
          <ac:chgData name="Yeshwanth Vijayakumar" userId="c09078c0-e15c-48d0-b634-c8bf164353b2" providerId="ADAL" clId="{DE11F7FE-577A-1E48-868F-013A91D804EC}" dt="2020-05-28T17:03:18.269" v="6100" actId="20577"/>
          <ac:spMkLst>
            <pc:docMk/>
            <pc:sldMk cId="2660892490" sldId="312"/>
            <ac:spMk id="4" creationId="{D24DB45D-B7E2-2F4B-BC9B-9CCBB973B2BA}"/>
          </ac:spMkLst>
        </pc:spChg>
        <pc:spChg chg="add mod">
          <ac:chgData name="Yeshwanth Vijayakumar" userId="c09078c0-e15c-48d0-b634-c8bf164353b2" providerId="ADAL" clId="{DE11F7FE-577A-1E48-868F-013A91D804EC}" dt="2020-05-28T17:04:19.743" v="6127" actId="122"/>
          <ac:spMkLst>
            <pc:docMk/>
            <pc:sldMk cId="2660892490" sldId="312"/>
            <ac:spMk id="5" creationId="{1C7D4887-7EFC-FB40-8C8E-4636CE9B78B6}"/>
          </ac:spMkLst>
        </pc:spChg>
        <pc:spChg chg="add del mod">
          <ac:chgData name="Yeshwanth Vijayakumar" userId="c09078c0-e15c-48d0-b634-c8bf164353b2" providerId="ADAL" clId="{DE11F7FE-577A-1E48-868F-013A91D804EC}" dt="2020-05-28T17:04:24.921" v="6128" actId="478"/>
          <ac:spMkLst>
            <pc:docMk/>
            <pc:sldMk cId="2660892490" sldId="312"/>
            <ac:spMk id="6" creationId="{C8986D14-3FEC-8B49-8AC1-4194F028EC0F}"/>
          </ac:spMkLst>
        </pc:spChg>
        <pc:spChg chg="add del mod">
          <ac:chgData name="Yeshwanth Vijayakumar" userId="c09078c0-e15c-48d0-b634-c8bf164353b2" providerId="ADAL" clId="{DE11F7FE-577A-1E48-868F-013A91D804EC}" dt="2020-05-28T17:04:26.587" v="6129" actId="478"/>
          <ac:spMkLst>
            <pc:docMk/>
            <pc:sldMk cId="2660892490" sldId="312"/>
            <ac:spMk id="7" creationId="{67993647-2177-5449-977E-6A2B8C7BAA29}"/>
          </ac:spMkLst>
        </pc:spChg>
        <pc:spChg chg="add mod">
          <ac:chgData name="Yeshwanth Vijayakumar" userId="c09078c0-e15c-48d0-b634-c8bf164353b2" providerId="ADAL" clId="{DE11F7FE-577A-1E48-868F-013A91D804EC}" dt="2020-05-28T17:04:02.003" v="6118" actId="122"/>
          <ac:spMkLst>
            <pc:docMk/>
            <pc:sldMk cId="2660892490" sldId="312"/>
            <ac:spMk id="8" creationId="{22EA67D0-B031-8948-AD79-CBF2FD9ECEE7}"/>
          </ac:spMkLst>
        </pc:spChg>
        <pc:spChg chg="add mod">
          <ac:chgData name="Yeshwanth Vijayakumar" userId="c09078c0-e15c-48d0-b634-c8bf164353b2" providerId="ADAL" clId="{DE11F7FE-577A-1E48-868F-013A91D804EC}" dt="2020-05-28T17:04:37.113" v="6134" actId="1076"/>
          <ac:spMkLst>
            <pc:docMk/>
            <pc:sldMk cId="2660892490" sldId="312"/>
            <ac:spMk id="9" creationId="{AE5698DA-CE8E-EA43-8124-EF76080F85C1}"/>
          </ac:spMkLst>
        </pc:spChg>
        <pc:spChg chg="add mod">
          <ac:chgData name="Yeshwanth Vijayakumar" userId="c09078c0-e15c-48d0-b634-c8bf164353b2" providerId="ADAL" clId="{DE11F7FE-577A-1E48-868F-013A91D804EC}" dt="2020-05-28T17:04:34.372" v="6133" actId="1076"/>
          <ac:spMkLst>
            <pc:docMk/>
            <pc:sldMk cId="2660892490" sldId="312"/>
            <ac:spMk id="10" creationId="{19BC1CF4-2C0B-E94A-BAE1-0900DF239DC0}"/>
          </ac:spMkLst>
        </pc:spChg>
        <pc:spChg chg="add mod">
          <ac:chgData name="Yeshwanth Vijayakumar" userId="c09078c0-e15c-48d0-b634-c8bf164353b2" providerId="ADAL" clId="{DE11F7FE-577A-1E48-868F-013A91D804EC}" dt="2020-05-28T17:05:55.569" v="6140" actId="20577"/>
          <ac:spMkLst>
            <pc:docMk/>
            <pc:sldMk cId="2660892490" sldId="312"/>
            <ac:spMk id="11" creationId="{E605D2CE-1309-F54D-98F5-7A7897B932FD}"/>
          </ac:spMkLst>
        </pc:spChg>
        <pc:spChg chg="add mod">
          <ac:chgData name="Yeshwanth Vijayakumar" userId="c09078c0-e15c-48d0-b634-c8bf164353b2" providerId="ADAL" clId="{DE11F7FE-577A-1E48-868F-013A91D804EC}" dt="2020-05-28T17:05:57.963" v="6144" actId="20577"/>
          <ac:spMkLst>
            <pc:docMk/>
            <pc:sldMk cId="2660892490" sldId="312"/>
            <ac:spMk id="12" creationId="{D185A066-E833-7D4A-9E5C-D3FAE6D79F0F}"/>
          </ac:spMkLst>
        </pc:spChg>
        <pc:spChg chg="add mod">
          <ac:chgData name="Yeshwanth Vijayakumar" userId="c09078c0-e15c-48d0-b634-c8bf164353b2" providerId="ADAL" clId="{DE11F7FE-577A-1E48-868F-013A91D804EC}" dt="2020-05-28T17:06:00.130" v="6148" actId="20577"/>
          <ac:spMkLst>
            <pc:docMk/>
            <pc:sldMk cId="2660892490" sldId="312"/>
            <ac:spMk id="13" creationId="{B55940C2-29BA-3C41-9C3B-3111B2BD6CF3}"/>
          </ac:spMkLst>
        </pc:spChg>
        <pc:spChg chg="add mod">
          <ac:chgData name="Yeshwanth Vijayakumar" userId="c09078c0-e15c-48d0-b634-c8bf164353b2" providerId="ADAL" clId="{DE11F7FE-577A-1E48-868F-013A91D804EC}" dt="2020-05-28T17:06:51.818" v="6156" actId="20577"/>
          <ac:spMkLst>
            <pc:docMk/>
            <pc:sldMk cId="2660892490" sldId="312"/>
            <ac:spMk id="14" creationId="{9AD34DF3-77BB-C041-8AF0-DF5E067024CC}"/>
          </ac:spMkLst>
        </pc:spChg>
        <pc:cxnChg chg="add mod">
          <ac:chgData name="Yeshwanth Vijayakumar" userId="c09078c0-e15c-48d0-b634-c8bf164353b2" providerId="ADAL" clId="{DE11F7FE-577A-1E48-868F-013A91D804EC}" dt="2020-05-28T17:07:10.289" v="6158" actId="14100"/>
          <ac:cxnSpMkLst>
            <pc:docMk/>
            <pc:sldMk cId="2660892490" sldId="312"/>
            <ac:cxnSpMk id="16" creationId="{4516B693-701E-FD4C-B3CF-8FB169C31736}"/>
          </ac:cxnSpMkLst>
        </pc:cxnChg>
        <pc:cxnChg chg="add mod">
          <ac:chgData name="Yeshwanth Vijayakumar" userId="c09078c0-e15c-48d0-b634-c8bf164353b2" providerId="ADAL" clId="{DE11F7FE-577A-1E48-868F-013A91D804EC}" dt="2020-05-28T17:07:17.001" v="6159" actId="11529"/>
          <ac:cxnSpMkLst>
            <pc:docMk/>
            <pc:sldMk cId="2660892490" sldId="312"/>
            <ac:cxnSpMk id="19" creationId="{95A8D260-4694-D34F-9F66-3BA8B061C7BF}"/>
          </ac:cxnSpMkLst>
        </pc:cxnChg>
        <pc:cxnChg chg="add mod">
          <ac:chgData name="Yeshwanth Vijayakumar" userId="c09078c0-e15c-48d0-b634-c8bf164353b2" providerId="ADAL" clId="{DE11F7FE-577A-1E48-868F-013A91D804EC}" dt="2020-05-28T17:07:23.142" v="6160" actId="11529"/>
          <ac:cxnSpMkLst>
            <pc:docMk/>
            <pc:sldMk cId="2660892490" sldId="312"/>
            <ac:cxnSpMk id="21" creationId="{AF2D8573-ADD6-D448-8287-C90D054DE081}"/>
          </ac:cxnSpMkLst>
        </pc:cxnChg>
        <pc:cxnChg chg="add mod">
          <ac:chgData name="Yeshwanth Vijayakumar" userId="c09078c0-e15c-48d0-b634-c8bf164353b2" providerId="ADAL" clId="{DE11F7FE-577A-1E48-868F-013A91D804EC}" dt="2020-05-28T17:07:42.262" v="6161" actId="11529"/>
          <ac:cxnSpMkLst>
            <pc:docMk/>
            <pc:sldMk cId="2660892490" sldId="312"/>
            <ac:cxnSpMk id="23" creationId="{97C22EDE-F83C-054A-81C1-C92F50E91D9C}"/>
          </ac:cxnSpMkLst>
        </pc:cxnChg>
        <pc:cxnChg chg="add mod">
          <ac:chgData name="Yeshwanth Vijayakumar" userId="c09078c0-e15c-48d0-b634-c8bf164353b2" providerId="ADAL" clId="{DE11F7FE-577A-1E48-868F-013A91D804EC}" dt="2020-05-28T17:07:48.572" v="6162" actId="11529"/>
          <ac:cxnSpMkLst>
            <pc:docMk/>
            <pc:sldMk cId="2660892490" sldId="312"/>
            <ac:cxnSpMk id="25" creationId="{50E28908-17C7-9F4E-AF72-C651257E71EB}"/>
          </ac:cxnSpMkLst>
        </pc:cxnChg>
        <pc:cxnChg chg="add mod">
          <ac:chgData name="Yeshwanth Vijayakumar" userId="c09078c0-e15c-48d0-b634-c8bf164353b2" providerId="ADAL" clId="{DE11F7FE-577A-1E48-868F-013A91D804EC}" dt="2020-05-28T17:07:54.547" v="6163" actId="11529"/>
          <ac:cxnSpMkLst>
            <pc:docMk/>
            <pc:sldMk cId="2660892490" sldId="312"/>
            <ac:cxnSpMk id="27" creationId="{70B4D290-F7E0-634E-A6DD-8FEB803FD047}"/>
          </ac:cxnSpMkLst>
        </pc:cxnChg>
        <pc:cxnChg chg="add mod">
          <ac:chgData name="Yeshwanth Vijayakumar" userId="c09078c0-e15c-48d0-b634-c8bf164353b2" providerId="ADAL" clId="{DE11F7FE-577A-1E48-868F-013A91D804EC}" dt="2020-05-28T17:08:04.355" v="6164" actId="11529"/>
          <ac:cxnSpMkLst>
            <pc:docMk/>
            <pc:sldMk cId="2660892490" sldId="312"/>
            <ac:cxnSpMk id="29" creationId="{398D7257-CD2B-1F41-822D-F4B879A68B1C}"/>
          </ac:cxnSpMkLst>
        </pc:cxnChg>
        <pc:cxnChg chg="add mod">
          <ac:chgData name="Yeshwanth Vijayakumar" userId="c09078c0-e15c-48d0-b634-c8bf164353b2" providerId="ADAL" clId="{DE11F7FE-577A-1E48-868F-013A91D804EC}" dt="2020-05-28T17:08:11.822" v="6165" actId="11529"/>
          <ac:cxnSpMkLst>
            <pc:docMk/>
            <pc:sldMk cId="2660892490" sldId="312"/>
            <ac:cxnSpMk id="31" creationId="{C3CC93D1-7BF1-334F-9697-BE5428A1A1F1}"/>
          </ac:cxnSpMkLst>
        </pc:cxnChg>
        <pc:cxnChg chg="add mod">
          <ac:chgData name="Yeshwanth Vijayakumar" userId="c09078c0-e15c-48d0-b634-c8bf164353b2" providerId="ADAL" clId="{DE11F7FE-577A-1E48-868F-013A91D804EC}" dt="2020-05-28T17:08:19.778" v="6166" actId="11529"/>
          <ac:cxnSpMkLst>
            <pc:docMk/>
            <pc:sldMk cId="2660892490" sldId="312"/>
            <ac:cxnSpMk id="33" creationId="{2584C11E-D3AE-4447-8ED6-DB58AACA56AD}"/>
          </ac:cxnSpMkLst>
        </pc:cxnChg>
      </pc:sldChg>
      <pc:sldChg chg="modSp add ord modAnim">
        <pc:chgData name="Yeshwanth Vijayakumar" userId="c09078c0-e15c-48d0-b634-c8bf164353b2" providerId="ADAL" clId="{DE11F7FE-577A-1E48-868F-013A91D804EC}" dt="2020-05-28T21:50:09.535" v="6786" actId="5793"/>
        <pc:sldMkLst>
          <pc:docMk/>
          <pc:sldMk cId="26902439" sldId="313"/>
        </pc:sldMkLst>
        <pc:spChg chg="mod">
          <ac:chgData name="Yeshwanth Vijayakumar" userId="c09078c0-e15c-48d0-b634-c8bf164353b2" providerId="ADAL" clId="{DE11F7FE-577A-1E48-868F-013A91D804EC}" dt="2020-05-28T18:39:29.711" v="6174" actId="20577"/>
          <ac:spMkLst>
            <pc:docMk/>
            <pc:sldMk cId="26902439" sldId="313"/>
            <ac:spMk id="2" creationId="{F437B927-AA82-7940-BDFE-2F9AC92B009A}"/>
          </ac:spMkLst>
        </pc:spChg>
        <pc:spChg chg="mod">
          <ac:chgData name="Yeshwanth Vijayakumar" userId="c09078c0-e15c-48d0-b634-c8bf164353b2" providerId="ADAL" clId="{DE11F7FE-577A-1E48-868F-013A91D804EC}" dt="2020-05-28T21:50:09.535" v="6786" actId="5793"/>
          <ac:spMkLst>
            <pc:docMk/>
            <pc:sldMk cId="26902439" sldId="313"/>
            <ac:spMk id="3" creationId="{E2EB956B-0BFA-744B-9487-57F344CE7456}"/>
          </ac:spMkLst>
        </pc:spChg>
      </pc:sldChg>
      <pc:sldChg chg="add del">
        <pc:chgData name="Yeshwanth Vijayakumar" userId="c09078c0-e15c-48d0-b634-c8bf164353b2" providerId="ADAL" clId="{DE11F7FE-577A-1E48-868F-013A91D804EC}" dt="2020-05-28T18:39:24.323" v="6168"/>
        <pc:sldMkLst>
          <pc:docMk/>
          <pc:sldMk cId="3424262544" sldId="313"/>
        </pc:sldMkLst>
      </pc:sldChg>
      <pc:sldChg chg="modSp add">
        <pc:chgData name="Yeshwanth Vijayakumar" userId="c09078c0-e15c-48d0-b634-c8bf164353b2" providerId="ADAL" clId="{DE11F7FE-577A-1E48-868F-013A91D804EC}" dt="2020-05-28T18:41:51.564" v="6426" actId="20577"/>
        <pc:sldMkLst>
          <pc:docMk/>
          <pc:sldMk cId="1175831520" sldId="314"/>
        </pc:sldMkLst>
        <pc:spChg chg="mod">
          <ac:chgData name="Yeshwanth Vijayakumar" userId="c09078c0-e15c-48d0-b634-c8bf164353b2" providerId="ADAL" clId="{DE11F7FE-577A-1E48-868F-013A91D804EC}" dt="2020-05-28T18:41:51.564" v="6426" actId="20577"/>
          <ac:spMkLst>
            <pc:docMk/>
            <pc:sldMk cId="1175831520" sldId="314"/>
            <ac:spMk id="2" creationId="{2C0DE406-F000-3040-B51E-5A0CA743B619}"/>
          </ac:spMkLst>
        </pc:spChg>
      </pc:sldChg>
      <pc:sldChg chg="modSp add">
        <pc:chgData name="Yeshwanth Vijayakumar" userId="c09078c0-e15c-48d0-b634-c8bf164353b2" providerId="ADAL" clId="{DE11F7FE-577A-1E48-868F-013A91D804EC}" dt="2020-05-28T20:52:54.199" v="6576" actId="20577"/>
        <pc:sldMkLst>
          <pc:docMk/>
          <pc:sldMk cId="3730069605" sldId="315"/>
        </pc:sldMkLst>
        <pc:spChg chg="mod">
          <ac:chgData name="Yeshwanth Vijayakumar" userId="c09078c0-e15c-48d0-b634-c8bf164353b2" providerId="ADAL" clId="{DE11F7FE-577A-1E48-868F-013A91D804EC}" dt="2020-05-28T20:52:19.276" v="6481" actId="20577"/>
          <ac:spMkLst>
            <pc:docMk/>
            <pc:sldMk cId="3730069605" sldId="315"/>
            <ac:spMk id="2" creationId="{F025C600-DE59-164E-8188-79A868C937B3}"/>
          </ac:spMkLst>
        </pc:spChg>
        <pc:spChg chg="mod">
          <ac:chgData name="Yeshwanth Vijayakumar" userId="c09078c0-e15c-48d0-b634-c8bf164353b2" providerId="ADAL" clId="{DE11F7FE-577A-1E48-868F-013A91D804EC}" dt="2020-05-28T20:52:54.199" v="6576" actId="20577"/>
          <ac:spMkLst>
            <pc:docMk/>
            <pc:sldMk cId="3730069605" sldId="315"/>
            <ac:spMk id="3" creationId="{729416B3-E3EA-2F49-BF25-5F5B5C3FC5F0}"/>
          </ac:spMkLst>
        </pc:spChg>
      </pc:sldChg>
      <pc:sldChg chg="addSp delSp modSp add delAnim modAnim">
        <pc:chgData name="Yeshwanth Vijayakumar" userId="c09078c0-e15c-48d0-b634-c8bf164353b2" providerId="ADAL" clId="{DE11F7FE-577A-1E48-868F-013A91D804EC}" dt="2020-05-28T21:20:24.208" v="6771"/>
        <pc:sldMkLst>
          <pc:docMk/>
          <pc:sldMk cId="2992327460" sldId="316"/>
        </pc:sldMkLst>
        <pc:spChg chg="add mod">
          <ac:chgData name="Yeshwanth Vijayakumar" userId="c09078c0-e15c-48d0-b634-c8bf164353b2" providerId="ADAL" clId="{DE11F7FE-577A-1E48-868F-013A91D804EC}" dt="2020-05-28T21:19:54.266" v="6768" actId="20577"/>
          <ac:spMkLst>
            <pc:docMk/>
            <pc:sldMk cId="2992327460" sldId="316"/>
            <ac:spMk id="3" creationId="{B8C71208-8D09-F948-AFA0-89F2FA08F4AC}"/>
          </ac:spMkLst>
        </pc:spChg>
        <pc:spChg chg="mod">
          <ac:chgData name="Yeshwanth Vijayakumar" userId="c09078c0-e15c-48d0-b634-c8bf164353b2" providerId="ADAL" clId="{DE11F7FE-577A-1E48-868F-013A91D804EC}" dt="2020-05-28T21:18:06.557" v="6709" actId="20577"/>
          <ac:spMkLst>
            <pc:docMk/>
            <pc:sldMk cId="2992327460" sldId="316"/>
            <ac:spMk id="5" creationId="{350FFB81-8B4C-CB42-9C19-AB7EF25E44BC}"/>
          </ac:spMkLst>
        </pc:spChg>
        <pc:spChg chg="add mod">
          <ac:chgData name="Yeshwanth Vijayakumar" userId="c09078c0-e15c-48d0-b634-c8bf164353b2" providerId="ADAL" clId="{DE11F7FE-577A-1E48-868F-013A91D804EC}" dt="2020-05-28T21:18:38.091" v="6713" actId="1076"/>
          <ac:spMkLst>
            <pc:docMk/>
            <pc:sldMk cId="2992327460" sldId="316"/>
            <ac:spMk id="10" creationId="{90CB58C0-D610-7148-9640-AB277DEC14E6}"/>
          </ac:spMkLst>
        </pc:spChg>
        <pc:spChg chg="del">
          <ac:chgData name="Yeshwanth Vijayakumar" userId="c09078c0-e15c-48d0-b634-c8bf164353b2" providerId="ADAL" clId="{DE11F7FE-577A-1E48-868F-013A91D804EC}" dt="2020-05-28T21:18:16.511" v="6711" actId="478"/>
          <ac:spMkLst>
            <pc:docMk/>
            <pc:sldMk cId="2992327460" sldId="316"/>
            <ac:spMk id="12" creationId="{38B2CA6A-DA65-F445-A2E9-3A274367EDFF}"/>
          </ac:spMkLst>
        </pc:spChg>
        <pc:spChg chg="del">
          <ac:chgData name="Yeshwanth Vijayakumar" userId="c09078c0-e15c-48d0-b634-c8bf164353b2" providerId="ADAL" clId="{DE11F7FE-577A-1E48-868F-013A91D804EC}" dt="2020-05-28T21:18:16.511" v="6711" actId="478"/>
          <ac:spMkLst>
            <pc:docMk/>
            <pc:sldMk cId="2992327460" sldId="316"/>
            <ac:spMk id="13" creationId="{24D9DD60-298E-8642-AA02-27E3F2FF5E66}"/>
          </ac:spMkLst>
        </pc:spChg>
        <pc:spChg chg="add mod">
          <ac:chgData name="Yeshwanth Vijayakumar" userId="c09078c0-e15c-48d0-b634-c8bf164353b2" providerId="ADAL" clId="{DE11F7FE-577A-1E48-868F-013A91D804EC}" dt="2020-05-28T21:18:38.091" v="6713" actId="1076"/>
          <ac:spMkLst>
            <pc:docMk/>
            <pc:sldMk cId="2992327460" sldId="316"/>
            <ac:spMk id="14" creationId="{8FC43FA8-F32C-F240-9516-97F883DB79E0}"/>
          </ac:spMkLst>
        </pc:spChg>
        <pc:spChg chg="add mod">
          <ac:chgData name="Yeshwanth Vijayakumar" userId="c09078c0-e15c-48d0-b634-c8bf164353b2" providerId="ADAL" clId="{DE11F7FE-577A-1E48-868F-013A91D804EC}" dt="2020-05-28T21:18:38.091" v="6713" actId="1076"/>
          <ac:spMkLst>
            <pc:docMk/>
            <pc:sldMk cId="2992327460" sldId="316"/>
            <ac:spMk id="15" creationId="{EE231285-561C-2B4D-952A-78FB3D1505F9}"/>
          </ac:spMkLst>
        </pc:spChg>
        <pc:spChg chg="add mod">
          <ac:chgData name="Yeshwanth Vijayakumar" userId="c09078c0-e15c-48d0-b634-c8bf164353b2" providerId="ADAL" clId="{DE11F7FE-577A-1E48-868F-013A91D804EC}" dt="2020-05-28T21:18:38.091" v="6713" actId="1076"/>
          <ac:spMkLst>
            <pc:docMk/>
            <pc:sldMk cId="2992327460" sldId="316"/>
            <ac:spMk id="16" creationId="{5029D0D4-0499-624D-81F2-C03ACACA54C2}"/>
          </ac:spMkLst>
        </pc:spChg>
        <pc:spChg chg="add mod">
          <ac:chgData name="Yeshwanth Vijayakumar" userId="c09078c0-e15c-48d0-b634-c8bf164353b2" providerId="ADAL" clId="{DE11F7FE-577A-1E48-868F-013A91D804EC}" dt="2020-05-28T21:19:32.594" v="6756" actId="20577"/>
          <ac:spMkLst>
            <pc:docMk/>
            <pc:sldMk cId="2992327460" sldId="316"/>
            <ac:spMk id="20" creationId="{11359B53-1029-C144-9207-D30D3231F7AF}"/>
          </ac:spMkLst>
        </pc:spChg>
        <pc:spChg chg="add mod">
          <ac:chgData name="Yeshwanth Vijayakumar" userId="c09078c0-e15c-48d0-b634-c8bf164353b2" providerId="ADAL" clId="{DE11F7FE-577A-1E48-868F-013A91D804EC}" dt="2020-05-28T21:19:30.489" v="6755" actId="20577"/>
          <ac:spMkLst>
            <pc:docMk/>
            <pc:sldMk cId="2992327460" sldId="316"/>
            <ac:spMk id="21" creationId="{562F3CEE-8011-F54C-8C6C-493303C561D6}"/>
          </ac:spMkLst>
        </pc:spChg>
        <pc:spChg chg="add mod">
          <ac:chgData name="Yeshwanth Vijayakumar" userId="c09078c0-e15c-48d0-b634-c8bf164353b2" providerId="ADAL" clId="{DE11F7FE-577A-1E48-868F-013A91D804EC}" dt="2020-05-28T21:19:43.703" v="6758" actId="1076"/>
          <ac:spMkLst>
            <pc:docMk/>
            <pc:sldMk cId="2992327460" sldId="316"/>
            <ac:spMk id="22" creationId="{E6216D52-6080-2B4D-890F-E00616EA9D14}"/>
          </ac:spMkLst>
        </pc:spChg>
        <pc:spChg chg="add mod">
          <ac:chgData name="Yeshwanth Vijayakumar" userId="c09078c0-e15c-48d0-b634-c8bf164353b2" providerId="ADAL" clId="{DE11F7FE-577A-1E48-868F-013A91D804EC}" dt="2020-05-28T21:19:48.865" v="6760" actId="1076"/>
          <ac:spMkLst>
            <pc:docMk/>
            <pc:sldMk cId="2992327460" sldId="316"/>
            <ac:spMk id="23" creationId="{3B3E13CF-F408-EB4F-875A-80F6A9AE82B8}"/>
          </ac:spMkLst>
        </pc:spChg>
        <pc:picChg chg="del">
          <ac:chgData name="Yeshwanth Vijayakumar" userId="c09078c0-e15c-48d0-b634-c8bf164353b2" providerId="ADAL" clId="{DE11F7FE-577A-1E48-868F-013A91D804EC}" dt="2020-05-28T21:18:10.073" v="6710" actId="478"/>
          <ac:picMkLst>
            <pc:docMk/>
            <pc:sldMk cId="2992327460" sldId="316"/>
            <ac:picMk id="7" creationId="{5473A0D5-88D1-AA40-8BFE-1160D79D31B2}"/>
          </ac:picMkLst>
        </pc:picChg>
        <pc:picChg chg="del">
          <ac:chgData name="Yeshwanth Vijayakumar" userId="c09078c0-e15c-48d0-b634-c8bf164353b2" providerId="ADAL" clId="{DE11F7FE-577A-1E48-868F-013A91D804EC}" dt="2020-05-28T21:18:10.073" v="6710" actId="478"/>
          <ac:picMkLst>
            <pc:docMk/>
            <pc:sldMk cId="2992327460" sldId="316"/>
            <ac:picMk id="9" creationId="{34311C39-C9D4-5141-9B00-3ED13200DD8E}"/>
          </ac:picMkLst>
        </pc:picChg>
        <pc:picChg chg="del">
          <ac:chgData name="Yeshwanth Vijayakumar" userId="c09078c0-e15c-48d0-b634-c8bf164353b2" providerId="ADAL" clId="{DE11F7FE-577A-1E48-868F-013A91D804EC}" dt="2020-05-28T21:18:10.073" v="6710" actId="478"/>
          <ac:picMkLst>
            <pc:docMk/>
            <pc:sldMk cId="2992327460" sldId="316"/>
            <ac:picMk id="11" creationId="{D2CF6B97-04F1-364A-9D02-D8178DA24AAD}"/>
          </ac:picMkLst>
        </pc:picChg>
        <pc:cxnChg chg="add mod">
          <ac:chgData name="Yeshwanth Vijayakumar" userId="c09078c0-e15c-48d0-b634-c8bf164353b2" providerId="ADAL" clId="{DE11F7FE-577A-1E48-868F-013A91D804EC}" dt="2020-05-28T21:18:38.091" v="6713" actId="1076"/>
          <ac:cxnSpMkLst>
            <pc:docMk/>
            <pc:sldMk cId="2992327460" sldId="316"/>
            <ac:cxnSpMk id="17" creationId="{3070412A-36E4-3340-BFAE-5BEEF37381F7}"/>
          </ac:cxnSpMkLst>
        </pc:cxnChg>
        <pc:cxnChg chg="add mod">
          <ac:chgData name="Yeshwanth Vijayakumar" userId="c09078c0-e15c-48d0-b634-c8bf164353b2" providerId="ADAL" clId="{DE11F7FE-577A-1E48-868F-013A91D804EC}" dt="2020-05-28T21:18:38.091" v="6713" actId="1076"/>
          <ac:cxnSpMkLst>
            <pc:docMk/>
            <pc:sldMk cId="2992327460" sldId="316"/>
            <ac:cxnSpMk id="18" creationId="{07944B39-36B4-F04E-8108-9F3695F6A652}"/>
          </ac:cxnSpMkLst>
        </pc:cxnChg>
        <pc:cxnChg chg="add mod">
          <ac:chgData name="Yeshwanth Vijayakumar" userId="c09078c0-e15c-48d0-b634-c8bf164353b2" providerId="ADAL" clId="{DE11F7FE-577A-1E48-868F-013A91D804EC}" dt="2020-05-28T21:18:38.091" v="6713" actId="1076"/>
          <ac:cxnSpMkLst>
            <pc:docMk/>
            <pc:sldMk cId="2992327460" sldId="316"/>
            <ac:cxnSpMk id="19" creationId="{19297DFC-7CF8-2A4E-9B52-7C68A3C839CB}"/>
          </ac:cxnSpMkLst>
        </pc:cxnChg>
      </pc:sldChg>
      <pc:sldMasterChg chg="delSldLayout">
        <pc:chgData name="Yeshwanth Vijayakumar" userId="c09078c0-e15c-48d0-b634-c8bf164353b2" providerId="ADAL" clId="{DE11F7FE-577A-1E48-868F-013A91D804EC}" dt="2020-05-16T02:31:57.132" v="4404" actId="2696"/>
        <pc:sldMasterMkLst>
          <pc:docMk/>
          <pc:sldMasterMk cId="0" sldId="2147483666"/>
        </pc:sldMasterMkLst>
        <pc:sldLayoutChg chg="del">
          <pc:chgData name="Yeshwanth Vijayakumar" userId="c09078c0-e15c-48d0-b634-c8bf164353b2" providerId="ADAL" clId="{DE11F7FE-577A-1E48-868F-013A91D804EC}" dt="2020-05-15T19:47:36.122" v="30" actId="2696"/>
          <pc:sldLayoutMkLst>
            <pc:docMk/>
            <pc:sldMasterMk cId="0" sldId="2147483666"/>
            <pc:sldLayoutMk cId="0" sldId="2147483651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6.990" v="4386" actId="2696"/>
          <pc:sldLayoutMkLst>
            <pc:docMk/>
            <pc:sldMasterMk cId="0" sldId="2147483666"/>
            <pc:sldLayoutMk cId="0" sldId="2147483653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7.132" v="4404" actId="2696"/>
          <pc:sldLayoutMkLst>
            <pc:docMk/>
            <pc:sldMasterMk cId="0" sldId="2147483666"/>
            <pc:sldLayoutMk cId="0" sldId="2147483654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37.573" v="4378" actId="2696"/>
          <pc:sldLayoutMkLst>
            <pc:docMk/>
            <pc:sldMasterMk cId="0" sldId="2147483666"/>
            <pc:sldLayoutMk cId="0" sldId="2147483656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6.935" v="4380" actId="2696"/>
          <pc:sldLayoutMkLst>
            <pc:docMk/>
            <pc:sldMasterMk cId="0" sldId="2147483666"/>
            <pc:sldLayoutMk cId="0" sldId="2147483657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6.963" v="4382" actId="2696"/>
          <pc:sldLayoutMkLst>
            <pc:docMk/>
            <pc:sldMasterMk cId="0" sldId="2147483666"/>
            <pc:sldLayoutMk cId="0" sldId="2147483658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6.976" v="4384" actId="2696"/>
          <pc:sldLayoutMkLst>
            <pc:docMk/>
            <pc:sldMasterMk cId="0" sldId="2147483666"/>
            <pc:sldLayoutMk cId="0" sldId="2147483659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7.076" v="4395" actId="2696"/>
          <pc:sldLayoutMkLst>
            <pc:docMk/>
            <pc:sldMasterMk cId="0" sldId="2147483666"/>
            <pc:sldLayoutMk cId="0" sldId="2147483660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7.086" v="4397" actId="2696"/>
          <pc:sldLayoutMkLst>
            <pc:docMk/>
            <pc:sldMasterMk cId="0" sldId="2147483666"/>
            <pc:sldLayoutMk cId="0" sldId="2147483661"/>
          </pc:sldLayoutMkLst>
        </pc:sldLayoutChg>
        <pc:sldLayoutChg chg="del">
          <pc:chgData name="Yeshwanth Vijayakumar" userId="c09078c0-e15c-48d0-b634-c8bf164353b2" providerId="ADAL" clId="{DE11F7FE-577A-1E48-868F-013A91D804EC}" dt="2020-05-16T02:31:57.096" v="4399" actId="2696"/>
          <pc:sldLayoutMkLst>
            <pc:docMk/>
            <pc:sldMasterMk cId="0" sldId="2147483666"/>
            <pc:sldLayoutMk cId="0" sldId="214748366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033195-BD47-3246-93D0-B1439BBDDBF3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AEB64AD-E88E-E54F-A1F8-C4BA3BA99E8F}">
      <dgm:prSet/>
      <dgm:spPr/>
      <dgm:t>
        <a:bodyPr/>
        <a:lstStyle/>
        <a:p>
          <a:r>
            <a:rPr lang="en-US" b="0" i="0" dirty="0"/>
            <a:t>Cost</a:t>
          </a:r>
          <a:endParaRPr lang="en-US" dirty="0"/>
        </a:p>
      </dgm:t>
    </dgm:pt>
    <dgm:pt modelId="{3F1DCEF8-0F98-E340-8AE0-DD40980D83A3}" type="parTrans" cxnId="{5F4EEBCF-410E-C54F-8139-0FEA5A225E41}">
      <dgm:prSet/>
      <dgm:spPr/>
      <dgm:t>
        <a:bodyPr/>
        <a:lstStyle/>
        <a:p>
          <a:endParaRPr lang="en-US"/>
        </a:p>
      </dgm:t>
    </dgm:pt>
    <dgm:pt modelId="{A0343A34-68C5-3644-AD8D-67C4E7EA5CBA}" type="sibTrans" cxnId="{5F4EEBCF-410E-C54F-8139-0FEA5A225E41}">
      <dgm:prSet/>
      <dgm:spPr/>
      <dgm:t>
        <a:bodyPr/>
        <a:lstStyle/>
        <a:p>
          <a:endParaRPr lang="en-US"/>
        </a:p>
      </dgm:t>
    </dgm:pt>
    <dgm:pt modelId="{4852A0B4-543C-7843-A546-B6410ACCD8ED}">
      <dgm:prSet/>
      <dgm:spPr/>
      <dgm:t>
        <a:bodyPr/>
        <a:lstStyle/>
        <a:p>
          <a:r>
            <a:rPr lang="en-US" b="0" i="0"/>
            <a:t>Latency</a:t>
          </a:r>
          <a:endParaRPr lang="en-US"/>
        </a:p>
      </dgm:t>
    </dgm:pt>
    <dgm:pt modelId="{31838BC3-218A-B643-98E7-86DE0FE63296}" type="parTrans" cxnId="{94DED2B6-7C2B-3D44-A889-169A8B08C932}">
      <dgm:prSet/>
      <dgm:spPr/>
      <dgm:t>
        <a:bodyPr/>
        <a:lstStyle/>
        <a:p>
          <a:endParaRPr lang="en-US"/>
        </a:p>
      </dgm:t>
    </dgm:pt>
    <dgm:pt modelId="{8D5767EE-F6D0-114E-BB3D-55D42F8CBA39}" type="sibTrans" cxnId="{94DED2B6-7C2B-3D44-A889-169A8B08C932}">
      <dgm:prSet/>
      <dgm:spPr/>
      <dgm:t>
        <a:bodyPr/>
        <a:lstStyle/>
        <a:p>
          <a:endParaRPr lang="en-US"/>
        </a:p>
      </dgm:t>
    </dgm:pt>
    <dgm:pt modelId="{A3B5B516-A2F8-894A-A483-62FC539BC0F8}">
      <dgm:prSet/>
      <dgm:spPr/>
      <dgm:t>
        <a:bodyPr/>
        <a:lstStyle/>
        <a:p>
          <a:r>
            <a:rPr lang="en-US" b="0" i="0"/>
            <a:t>Accuracy</a:t>
          </a:r>
          <a:endParaRPr lang="en-US"/>
        </a:p>
      </dgm:t>
    </dgm:pt>
    <dgm:pt modelId="{E4752523-823B-AB44-ACC6-BE87579F2788}" type="parTrans" cxnId="{3F8176F8-AAE3-0B44-AA3E-45BB985664DA}">
      <dgm:prSet/>
      <dgm:spPr/>
      <dgm:t>
        <a:bodyPr/>
        <a:lstStyle/>
        <a:p>
          <a:endParaRPr lang="en-US"/>
        </a:p>
      </dgm:t>
    </dgm:pt>
    <dgm:pt modelId="{18FCD99D-6F0E-9449-919B-651AD71DB196}" type="sibTrans" cxnId="{3F8176F8-AAE3-0B44-AA3E-45BB985664DA}">
      <dgm:prSet/>
      <dgm:spPr/>
      <dgm:t>
        <a:bodyPr/>
        <a:lstStyle/>
        <a:p>
          <a:endParaRPr lang="en-US"/>
        </a:p>
      </dgm:t>
    </dgm:pt>
    <dgm:pt modelId="{64E040C1-E189-E445-B04A-7D51F088659B}" type="pres">
      <dgm:prSet presAssocID="{39033195-BD47-3246-93D0-B1439BBDDBF3}" presName="compositeShape" presStyleCnt="0">
        <dgm:presLayoutVars>
          <dgm:chMax val="7"/>
          <dgm:dir/>
          <dgm:resizeHandles val="exact"/>
        </dgm:presLayoutVars>
      </dgm:prSet>
      <dgm:spPr/>
    </dgm:pt>
    <dgm:pt modelId="{91F9A37F-DED9-D045-B57E-DA482F1A3E6F}" type="pres">
      <dgm:prSet presAssocID="{BAEB64AD-E88E-E54F-A1F8-C4BA3BA99E8F}" presName="circ1" presStyleLbl="vennNode1" presStyleIdx="0" presStyleCnt="3"/>
      <dgm:spPr/>
    </dgm:pt>
    <dgm:pt modelId="{8468DE0F-25D4-6D4C-B196-6D7BD9105A1D}" type="pres">
      <dgm:prSet presAssocID="{BAEB64AD-E88E-E54F-A1F8-C4BA3BA99E8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96865E1-44D9-8144-8525-DBFEBFBA6949}" type="pres">
      <dgm:prSet presAssocID="{4852A0B4-543C-7843-A546-B6410ACCD8ED}" presName="circ2" presStyleLbl="vennNode1" presStyleIdx="1" presStyleCnt="3"/>
      <dgm:spPr/>
    </dgm:pt>
    <dgm:pt modelId="{608EDC00-38BA-B946-8D6C-9D25B8F51FAD}" type="pres">
      <dgm:prSet presAssocID="{4852A0B4-543C-7843-A546-B6410ACCD8E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8D95A4A-A904-0149-B7D7-5D39BEB83956}" type="pres">
      <dgm:prSet presAssocID="{A3B5B516-A2F8-894A-A483-62FC539BC0F8}" presName="circ3" presStyleLbl="vennNode1" presStyleIdx="2" presStyleCnt="3"/>
      <dgm:spPr/>
    </dgm:pt>
    <dgm:pt modelId="{FFC1586E-FE8F-564F-B131-4CE8D35CF789}" type="pres">
      <dgm:prSet presAssocID="{A3B5B516-A2F8-894A-A483-62FC539BC0F8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303F0207-71CC-064D-8A2B-7BC7CEE97ECF}" type="presOf" srcId="{A3B5B516-A2F8-894A-A483-62FC539BC0F8}" destId="{FFC1586E-FE8F-564F-B131-4CE8D35CF789}" srcOrd="1" destOrd="0" presId="urn:microsoft.com/office/officeart/2005/8/layout/venn1"/>
    <dgm:cxn modelId="{398B0F0D-373B-EA4D-9ACE-31E08B56A17B}" type="presOf" srcId="{4852A0B4-543C-7843-A546-B6410ACCD8ED}" destId="{796865E1-44D9-8144-8525-DBFEBFBA6949}" srcOrd="0" destOrd="0" presId="urn:microsoft.com/office/officeart/2005/8/layout/venn1"/>
    <dgm:cxn modelId="{75EB3130-287E-AF4D-A85E-635101C7F17D}" type="presOf" srcId="{BAEB64AD-E88E-E54F-A1F8-C4BA3BA99E8F}" destId="{8468DE0F-25D4-6D4C-B196-6D7BD9105A1D}" srcOrd="1" destOrd="0" presId="urn:microsoft.com/office/officeart/2005/8/layout/venn1"/>
    <dgm:cxn modelId="{084B7471-09C4-EF48-8318-D4CA37FA7989}" type="presOf" srcId="{39033195-BD47-3246-93D0-B1439BBDDBF3}" destId="{64E040C1-E189-E445-B04A-7D51F088659B}" srcOrd="0" destOrd="0" presId="urn:microsoft.com/office/officeart/2005/8/layout/venn1"/>
    <dgm:cxn modelId="{94DED2B6-7C2B-3D44-A889-169A8B08C932}" srcId="{39033195-BD47-3246-93D0-B1439BBDDBF3}" destId="{4852A0B4-543C-7843-A546-B6410ACCD8ED}" srcOrd="1" destOrd="0" parTransId="{31838BC3-218A-B643-98E7-86DE0FE63296}" sibTransId="{8D5767EE-F6D0-114E-BB3D-55D42F8CBA39}"/>
    <dgm:cxn modelId="{5F4EEBCF-410E-C54F-8139-0FEA5A225E41}" srcId="{39033195-BD47-3246-93D0-B1439BBDDBF3}" destId="{BAEB64AD-E88E-E54F-A1F8-C4BA3BA99E8F}" srcOrd="0" destOrd="0" parTransId="{3F1DCEF8-0F98-E340-8AE0-DD40980D83A3}" sibTransId="{A0343A34-68C5-3644-AD8D-67C4E7EA5CBA}"/>
    <dgm:cxn modelId="{4E30BCD0-2F85-C747-A93D-77740506F69A}" type="presOf" srcId="{A3B5B516-A2F8-894A-A483-62FC539BC0F8}" destId="{98D95A4A-A904-0149-B7D7-5D39BEB83956}" srcOrd="0" destOrd="0" presId="urn:microsoft.com/office/officeart/2005/8/layout/venn1"/>
    <dgm:cxn modelId="{97DB62DA-2F78-AD48-82A7-CA0AE6C82722}" type="presOf" srcId="{BAEB64AD-E88E-E54F-A1F8-C4BA3BA99E8F}" destId="{91F9A37F-DED9-D045-B57E-DA482F1A3E6F}" srcOrd="0" destOrd="0" presId="urn:microsoft.com/office/officeart/2005/8/layout/venn1"/>
    <dgm:cxn modelId="{3F8176F8-AAE3-0B44-AA3E-45BB985664DA}" srcId="{39033195-BD47-3246-93D0-B1439BBDDBF3}" destId="{A3B5B516-A2F8-894A-A483-62FC539BC0F8}" srcOrd="2" destOrd="0" parTransId="{E4752523-823B-AB44-ACC6-BE87579F2788}" sibTransId="{18FCD99D-6F0E-9449-919B-651AD71DB196}"/>
    <dgm:cxn modelId="{C29A43FF-DEF3-D842-81E3-E24A1026A5FD}" type="presOf" srcId="{4852A0B4-543C-7843-A546-B6410ACCD8ED}" destId="{608EDC00-38BA-B946-8D6C-9D25B8F51FAD}" srcOrd="1" destOrd="0" presId="urn:microsoft.com/office/officeart/2005/8/layout/venn1"/>
    <dgm:cxn modelId="{53B55A7E-7EC5-574C-8BDA-569A91179AEB}" type="presParOf" srcId="{64E040C1-E189-E445-B04A-7D51F088659B}" destId="{91F9A37F-DED9-D045-B57E-DA482F1A3E6F}" srcOrd="0" destOrd="0" presId="urn:microsoft.com/office/officeart/2005/8/layout/venn1"/>
    <dgm:cxn modelId="{0624F077-9992-2B4B-AD17-AC3A3868DBB0}" type="presParOf" srcId="{64E040C1-E189-E445-B04A-7D51F088659B}" destId="{8468DE0F-25D4-6D4C-B196-6D7BD9105A1D}" srcOrd="1" destOrd="0" presId="urn:microsoft.com/office/officeart/2005/8/layout/venn1"/>
    <dgm:cxn modelId="{3C938BA9-2F20-4F47-A0EC-C72B8870FA8C}" type="presParOf" srcId="{64E040C1-E189-E445-B04A-7D51F088659B}" destId="{796865E1-44D9-8144-8525-DBFEBFBA6949}" srcOrd="2" destOrd="0" presId="urn:microsoft.com/office/officeart/2005/8/layout/venn1"/>
    <dgm:cxn modelId="{91E4BFCE-4E3D-C84F-9FBB-BB2C7B6D912D}" type="presParOf" srcId="{64E040C1-E189-E445-B04A-7D51F088659B}" destId="{608EDC00-38BA-B946-8D6C-9D25B8F51FAD}" srcOrd="3" destOrd="0" presId="urn:microsoft.com/office/officeart/2005/8/layout/venn1"/>
    <dgm:cxn modelId="{24394A94-5520-F640-A73E-7F867ED42E5C}" type="presParOf" srcId="{64E040C1-E189-E445-B04A-7D51F088659B}" destId="{98D95A4A-A904-0149-B7D7-5D39BEB83956}" srcOrd="4" destOrd="0" presId="urn:microsoft.com/office/officeart/2005/8/layout/venn1"/>
    <dgm:cxn modelId="{6F566451-3DA1-7147-B14B-F53A7EF9F370}" type="presParOf" srcId="{64E040C1-E189-E445-B04A-7D51F088659B}" destId="{FFC1586E-FE8F-564F-B131-4CE8D35CF789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826952-9641-4142-B841-A8BE5B58CE77}" type="doc">
      <dgm:prSet loTypeId="urn:microsoft.com/office/officeart/2005/8/layout/hProcess1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C43ED36-AF5C-A149-8785-4DEC517EACF0}">
      <dgm:prSet/>
      <dgm:spPr/>
      <dgm:t>
        <a:bodyPr/>
        <a:lstStyle/>
        <a:p>
          <a:r>
            <a:rPr lang="en-US" b="0" i="0" dirty="0"/>
            <a:t>Visit Product Page</a:t>
          </a:r>
          <a:endParaRPr lang="en-US" dirty="0"/>
        </a:p>
      </dgm:t>
    </dgm:pt>
    <dgm:pt modelId="{699D800F-B276-1F4E-8414-A18A71BBD077}" type="parTrans" cxnId="{7D01630E-C7EF-2449-9A72-F48CE56F846A}">
      <dgm:prSet/>
      <dgm:spPr/>
      <dgm:t>
        <a:bodyPr/>
        <a:lstStyle/>
        <a:p>
          <a:endParaRPr lang="en-US"/>
        </a:p>
      </dgm:t>
    </dgm:pt>
    <dgm:pt modelId="{18F055F2-C036-EC47-B13E-8AAE8C35612B}" type="sibTrans" cxnId="{7D01630E-C7EF-2449-9A72-F48CE56F846A}">
      <dgm:prSet/>
      <dgm:spPr/>
      <dgm:t>
        <a:bodyPr/>
        <a:lstStyle/>
        <a:p>
          <a:endParaRPr lang="en-US"/>
        </a:p>
      </dgm:t>
    </dgm:pt>
    <dgm:pt modelId="{FC4E50C0-A600-4841-92F0-AC0E4D2EC2A4}">
      <dgm:prSet/>
      <dgm:spPr/>
      <dgm:t>
        <a:bodyPr/>
        <a:lstStyle/>
        <a:p>
          <a:r>
            <a:rPr lang="en-US" b="0" i="0" dirty="0"/>
            <a:t>Add To Cart</a:t>
          </a:r>
          <a:endParaRPr lang="en-US" dirty="0"/>
        </a:p>
      </dgm:t>
    </dgm:pt>
    <dgm:pt modelId="{9D892104-33F7-7241-999F-0001C18C935E}" type="parTrans" cxnId="{8CD4AD11-15FA-D949-96F8-55E1310866A2}">
      <dgm:prSet/>
      <dgm:spPr/>
      <dgm:t>
        <a:bodyPr/>
        <a:lstStyle/>
        <a:p>
          <a:endParaRPr lang="en-US"/>
        </a:p>
      </dgm:t>
    </dgm:pt>
    <dgm:pt modelId="{6B73616F-59D1-8C49-B0B5-58E8DAD432EC}" type="sibTrans" cxnId="{8CD4AD11-15FA-D949-96F8-55E1310866A2}">
      <dgm:prSet/>
      <dgm:spPr/>
      <dgm:t>
        <a:bodyPr/>
        <a:lstStyle/>
        <a:p>
          <a:endParaRPr lang="en-US"/>
        </a:p>
      </dgm:t>
    </dgm:pt>
    <dgm:pt modelId="{5167784F-858A-A545-98B5-B20535D3C9F3}">
      <dgm:prSet/>
      <dgm:spPr/>
      <dgm:t>
        <a:bodyPr/>
        <a:lstStyle/>
        <a:p>
          <a:r>
            <a:rPr lang="en-US" b="0" i="0" dirty="0"/>
            <a:t>Purchase</a:t>
          </a:r>
          <a:endParaRPr lang="en-US" dirty="0"/>
        </a:p>
      </dgm:t>
    </dgm:pt>
    <dgm:pt modelId="{1610DB15-32B1-524C-8901-0350199C0405}" type="parTrans" cxnId="{B8AFFA28-2912-8741-A984-8B955A8139D4}">
      <dgm:prSet/>
      <dgm:spPr/>
      <dgm:t>
        <a:bodyPr/>
        <a:lstStyle/>
        <a:p>
          <a:endParaRPr lang="en-US"/>
        </a:p>
      </dgm:t>
    </dgm:pt>
    <dgm:pt modelId="{1F9BE505-F2EE-F745-8B82-948518859A24}" type="sibTrans" cxnId="{B8AFFA28-2912-8741-A984-8B955A8139D4}">
      <dgm:prSet/>
      <dgm:spPr/>
      <dgm:t>
        <a:bodyPr/>
        <a:lstStyle/>
        <a:p>
          <a:endParaRPr lang="en-US"/>
        </a:p>
      </dgm:t>
    </dgm:pt>
    <dgm:pt modelId="{15AD7724-625B-484F-95AB-8F9BA039A989}" type="pres">
      <dgm:prSet presAssocID="{C9826952-9641-4142-B841-A8BE5B58CE77}" presName="Name0" presStyleCnt="0">
        <dgm:presLayoutVars>
          <dgm:dir/>
          <dgm:resizeHandles val="exact"/>
        </dgm:presLayoutVars>
      </dgm:prSet>
      <dgm:spPr/>
    </dgm:pt>
    <dgm:pt modelId="{5AC9344A-07D9-814A-93D1-765FB7990ABF}" type="pres">
      <dgm:prSet presAssocID="{C9826952-9641-4142-B841-A8BE5B58CE77}" presName="arrow" presStyleLbl="bgShp" presStyleIdx="0" presStyleCnt="1"/>
      <dgm:spPr/>
    </dgm:pt>
    <dgm:pt modelId="{3910D52A-1793-8040-93D5-A23C1D73B817}" type="pres">
      <dgm:prSet presAssocID="{C9826952-9641-4142-B841-A8BE5B58CE77}" presName="points" presStyleCnt="0"/>
      <dgm:spPr/>
    </dgm:pt>
    <dgm:pt modelId="{65AB568C-CE66-664A-BD94-5E77FB9298AA}" type="pres">
      <dgm:prSet presAssocID="{AC43ED36-AF5C-A149-8785-4DEC517EACF0}" presName="compositeA" presStyleCnt="0"/>
      <dgm:spPr/>
    </dgm:pt>
    <dgm:pt modelId="{112E84C9-50F0-A740-9B7E-0091E18BD6BC}" type="pres">
      <dgm:prSet presAssocID="{AC43ED36-AF5C-A149-8785-4DEC517EACF0}" presName="textA" presStyleLbl="revTx" presStyleIdx="0" presStyleCnt="3">
        <dgm:presLayoutVars>
          <dgm:bulletEnabled val="1"/>
        </dgm:presLayoutVars>
      </dgm:prSet>
      <dgm:spPr/>
    </dgm:pt>
    <dgm:pt modelId="{14404356-2615-8445-9857-C245F2A8B775}" type="pres">
      <dgm:prSet presAssocID="{AC43ED36-AF5C-A149-8785-4DEC517EACF0}" presName="circleA" presStyleLbl="node1" presStyleIdx="0" presStyleCnt="3"/>
      <dgm:spPr/>
    </dgm:pt>
    <dgm:pt modelId="{B2A8BB8B-731A-0D43-B9D0-4361EA94B6BE}" type="pres">
      <dgm:prSet presAssocID="{AC43ED36-AF5C-A149-8785-4DEC517EACF0}" presName="spaceA" presStyleCnt="0"/>
      <dgm:spPr/>
    </dgm:pt>
    <dgm:pt modelId="{CB3C5546-B37A-E241-A630-9DE415BCCDC1}" type="pres">
      <dgm:prSet presAssocID="{18F055F2-C036-EC47-B13E-8AAE8C35612B}" presName="space" presStyleCnt="0"/>
      <dgm:spPr/>
    </dgm:pt>
    <dgm:pt modelId="{C97D5758-E8B0-E14B-A764-43214D37A8E7}" type="pres">
      <dgm:prSet presAssocID="{FC4E50C0-A600-4841-92F0-AC0E4D2EC2A4}" presName="compositeB" presStyleCnt="0"/>
      <dgm:spPr/>
    </dgm:pt>
    <dgm:pt modelId="{DEAA6085-0E1C-9942-9218-A9B5EC9122C4}" type="pres">
      <dgm:prSet presAssocID="{FC4E50C0-A600-4841-92F0-AC0E4D2EC2A4}" presName="textB" presStyleLbl="revTx" presStyleIdx="1" presStyleCnt="3">
        <dgm:presLayoutVars>
          <dgm:bulletEnabled val="1"/>
        </dgm:presLayoutVars>
      </dgm:prSet>
      <dgm:spPr/>
    </dgm:pt>
    <dgm:pt modelId="{48F55062-D544-7048-A082-E981BF0E5D4D}" type="pres">
      <dgm:prSet presAssocID="{FC4E50C0-A600-4841-92F0-AC0E4D2EC2A4}" presName="circleB" presStyleLbl="node1" presStyleIdx="1" presStyleCnt="3"/>
      <dgm:spPr/>
    </dgm:pt>
    <dgm:pt modelId="{BB8894F5-1A5E-9642-843F-5031BFBFB4EE}" type="pres">
      <dgm:prSet presAssocID="{FC4E50C0-A600-4841-92F0-AC0E4D2EC2A4}" presName="spaceB" presStyleCnt="0"/>
      <dgm:spPr/>
    </dgm:pt>
    <dgm:pt modelId="{14C38A57-D5F2-C549-8D1C-E1EAB341B6BF}" type="pres">
      <dgm:prSet presAssocID="{6B73616F-59D1-8C49-B0B5-58E8DAD432EC}" presName="space" presStyleCnt="0"/>
      <dgm:spPr/>
    </dgm:pt>
    <dgm:pt modelId="{D508E73B-1FF6-F34E-A60D-C1099D1ABAFD}" type="pres">
      <dgm:prSet presAssocID="{5167784F-858A-A545-98B5-B20535D3C9F3}" presName="compositeA" presStyleCnt="0"/>
      <dgm:spPr/>
    </dgm:pt>
    <dgm:pt modelId="{02BB1232-C9A6-B644-8D77-73EAB2C7BF04}" type="pres">
      <dgm:prSet presAssocID="{5167784F-858A-A545-98B5-B20535D3C9F3}" presName="textA" presStyleLbl="revTx" presStyleIdx="2" presStyleCnt="3">
        <dgm:presLayoutVars>
          <dgm:bulletEnabled val="1"/>
        </dgm:presLayoutVars>
      </dgm:prSet>
      <dgm:spPr/>
    </dgm:pt>
    <dgm:pt modelId="{BA730942-48E6-384C-970C-F8ACE19ACDAC}" type="pres">
      <dgm:prSet presAssocID="{5167784F-858A-A545-98B5-B20535D3C9F3}" presName="circleA" presStyleLbl="node1" presStyleIdx="2" presStyleCnt="3"/>
      <dgm:spPr/>
    </dgm:pt>
    <dgm:pt modelId="{2C6EDB64-FA3A-7445-96CE-AE75103C9D95}" type="pres">
      <dgm:prSet presAssocID="{5167784F-858A-A545-98B5-B20535D3C9F3}" presName="spaceA" presStyleCnt="0"/>
      <dgm:spPr/>
    </dgm:pt>
  </dgm:ptLst>
  <dgm:cxnLst>
    <dgm:cxn modelId="{7D01630E-C7EF-2449-9A72-F48CE56F846A}" srcId="{C9826952-9641-4142-B841-A8BE5B58CE77}" destId="{AC43ED36-AF5C-A149-8785-4DEC517EACF0}" srcOrd="0" destOrd="0" parTransId="{699D800F-B276-1F4E-8414-A18A71BBD077}" sibTransId="{18F055F2-C036-EC47-B13E-8AAE8C35612B}"/>
    <dgm:cxn modelId="{8CD4AD11-15FA-D949-96F8-55E1310866A2}" srcId="{C9826952-9641-4142-B841-A8BE5B58CE77}" destId="{FC4E50C0-A600-4841-92F0-AC0E4D2EC2A4}" srcOrd="1" destOrd="0" parTransId="{9D892104-33F7-7241-999F-0001C18C935E}" sibTransId="{6B73616F-59D1-8C49-B0B5-58E8DAD432EC}"/>
    <dgm:cxn modelId="{B8AFFA28-2912-8741-A984-8B955A8139D4}" srcId="{C9826952-9641-4142-B841-A8BE5B58CE77}" destId="{5167784F-858A-A545-98B5-B20535D3C9F3}" srcOrd="2" destOrd="0" parTransId="{1610DB15-32B1-524C-8901-0350199C0405}" sibTransId="{1F9BE505-F2EE-F745-8B82-948518859A24}"/>
    <dgm:cxn modelId="{F048A167-81F3-A641-A3A6-879553D0547F}" type="presOf" srcId="{FC4E50C0-A600-4841-92F0-AC0E4D2EC2A4}" destId="{DEAA6085-0E1C-9942-9218-A9B5EC9122C4}" srcOrd="0" destOrd="0" presId="urn:microsoft.com/office/officeart/2005/8/layout/hProcess11"/>
    <dgm:cxn modelId="{56232981-8288-C345-9EB5-33FA773A7EFA}" type="presOf" srcId="{5167784F-858A-A545-98B5-B20535D3C9F3}" destId="{02BB1232-C9A6-B644-8D77-73EAB2C7BF04}" srcOrd="0" destOrd="0" presId="urn:microsoft.com/office/officeart/2005/8/layout/hProcess11"/>
    <dgm:cxn modelId="{98DC4584-8FE3-B743-A823-495CB520458A}" type="presOf" srcId="{AC43ED36-AF5C-A149-8785-4DEC517EACF0}" destId="{112E84C9-50F0-A740-9B7E-0091E18BD6BC}" srcOrd="0" destOrd="0" presId="urn:microsoft.com/office/officeart/2005/8/layout/hProcess11"/>
    <dgm:cxn modelId="{215CAB8F-57FA-BF42-AF87-031CDBF0C630}" type="presOf" srcId="{C9826952-9641-4142-B841-A8BE5B58CE77}" destId="{15AD7724-625B-484F-95AB-8F9BA039A989}" srcOrd="0" destOrd="0" presId="urn:microsoft.com/office/officeart/2005/8/layout/hProcess11"/>
    <dgm:cxn modelId="{A50368BB-76F5-174E-B763-A72431B7A7E3}" type="presParOf" srcId="{15AD7724-625B-484F-95AB-8F9BA039A989}" destId="{5AC9344A-07D9-814A-93D1-765FB7990ABF}" srcOrd="0" destOrd="0" presId="urn:microsoft.com/office/officeart/2005/8/layout/hProcess11"/>
    <dgm:cxn modelId="{94C68C70-CF8E-6D4B-BE7A-203BEF3E1CC2}" type="presParOf" srcId="{15AD7724-625B-484F-95AB-8F9BA039A989}" destId="{3910D52A-1793-8040-93D5-A23C1D73B817}" srcOrd="1" destOrd="0" presId="urn:microsoft.com/office/officeart/2005/8/layout/hProcess11"/>
    <dgm:cxn modelId="{681BE3C1-7360-5B4C-AC14-48EA9AF9BBCF}" type="presParOf" srcId="{3910D52A-1793-8040-93D5-A23C1D73B817}" destId="{65AB568C-CE66-664A-BD94-5E77FB9298AA}" srcOrd="0" destOrd="0" presId="urn:microsoft.com/office/officeart/2005/8/layout/hProcess11"/>
    <dgm:cxn modelId="{2564B37E-66B2-D047-9749-AB4E320DC25E}" type="presParOf" srcId="{65AB568C-CE66-664A-BD94-5E77FB9298AA}" destId="{112E84C9-50F0-A740-9B7E-0091E18BD6BC}" srcOrd="0" destOrd="0" presId="urn:microsoft.com/office/officeart/2005/8/layout/hProcess11"/>
    <dgm:cxn modelId="{B3815792-775E-164E-833E-A7C7F34CB93E}" type="presParOf" srcId="{65AB568C-CE66-664A-BD94-5E77FB9298AA}" destId="{14404356-2615-8445-9857-C245F2A8B775}" srcOrd="1" destOrd="0" presId="urn:microsoft.com/office/officeart/2005/8/layout/hProcess11"/>
    <dgm:cxn modelId="{4722EAAC-3D19-6A4B-B239-65D17D2C67D2}" type="presParOf" srcId="{65AB568C-CE66-664A-BD94-5E77FB9298AA}" destId="{B2A8BB8B-731A-0D43-B9D0-4361EA94B6BE}" srcOrd="2" destOrd="0" presId="urn:microsoft.com/office/officeart/2005/8/layout/hProcess11"/>
    <dgm:cxn modelId="{F5273FEA-3A18-8847-BC0D-EF2C4AFDFBEF}" type="presParOf" srcId="{3910D52A-1793-8040-93D5-A23C1D73B817}" destId="{CB3C5546-B37A-E241-A630-9DE415BCCDC1}" srcOrd="1" destOrd="0" presId="urn:microsoft.com/office/officeart/2005/8/layout/hProcess11"/>
    <dgm:cxn modelId="{CD77FECB-AE27-5F43-AEE4-6339CEF1D09F}" type="presParOf" srcId="{3910D52A-1793-8040-93D5-A23C1D73B817}" destId="{C97D5758-E8B0-E14B-A764-43214D37A8E7}" srcOrd="2" destOrd="0" presId="urn:microsoft.com/office/officeart/2005/8/layout/hProcess11"/>
    <dgm:cxn modelId="{B017D888-A74A-3946-AD74-7565A8646427}" type="presParOf" srcId="{C97D5758-E8B0-E14B-A764-43214D37A8E7}" destId="{DEAA6085-0E1C-9942-9218-A9B5EC9122C4}" srcOrd="0" destOrd="0" presId="urn:microsoft.com/office/officeart/2005/8/layout/hProcess11"/>
    <dgm:cxn modelId="{D8548F3E-6DBF-3749-BA14-05964AE571CC}" type="presParOf" srcId="{C97D5758-E8B0-E14B-A764-43214D37A8E7}" destId="{48F55062-D544-7048-A082-E981BF0E5D4D}" srcOrd="1" destOrd="0" presId="urn:microsoft.com/office/officeart/2005/8/layout/hProcess11"/>
    <dgm:cxn modelId="{9EE3A2DC-8928-6642-B4B7-E23C36D1A8FC}" type="presParOf" srcId="{C97D5758-E8B0-E14B-A764-43214D37A8E7}" destId="{BB8894F5-1A5E-9642-843F-5031BFBFB4EE}" srcOrd="2" destOrd="0" presId="urn:microsoft.com/office/officeart/2005/8/layout/hProcess11"/>
    <dgm:cxn modelId="{EDF315A9-C706-0945-B9B0-54275DAD243F}" type="presParOf" srcId="{3910D52A-1793-8040-93D5-A23C1D73B817}" destId="{14C38A57-D5F2-C549-8D1C-E1EAB341B6BF}" srcOrd="3" destOrd="0" presId="urn:microsoft.com/office/officeart/2005/8/layout/hProcess11"/>
    <dgm:cxn modelId="{FD556EAE-0A82-2542-8371-1CD33E98C9AA}" type="presParOf" srcId="{3910D52A-1793-8040-93D5-A23C1D73B817}" destId="{D508E73B-1FF6-F34E-A60D-C1099D1ABAFD}" srcOrd="4" destOrd="0" presId="urn:microsoft.com/office/officeart/2005/8/layout/hProcess11"/>
    <dgm:cxn modelId="{4B528C6E-01F7-704C-84E3-C149F07C9D79}" type="presParOf" srcId="{D508E73B-1FF6-F34E-A60D-C1099D1ABAFD}" destId="{02BB1232-C9A6-B644-8D77-73EAB2C7BF04}" srcOrd="0" destOrd="0" presId="urn:microsoft.com/office/officeart/2005/8/layout/hProcess11"/>
    <dgm:cxn modelId="{9CD70824-3248-C74B-84FF-98B1F60ADBA4}" type="presParOf" srcId="{D508E73B-1FF6-F34E-A60D-C1099D1ABAFD}" destId="{BA730942-48E6-384C-970C-F8ACE19ACDAC}" srcOrd="1" destOrd="0" presId="urn:microsoft.com/office/officeart/2005/8/layout/hProcess11"/>
    <dgm:cxn modelId="{DE9A3D52-FB59-C84B-984D-08E19F821719}" type="presParOf" srcId="{D508E73B-1FF6-F34E-A60D-C1099D1ABAFD}" destId="{2C6EDB64-FA3A-7445-96CE-AE75103C9D9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033195-BD47-3246-93D0-B1439BBDDBF3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AEB64AD-E88E-E54F-A1F8-C4BA3BA99E8F}">
      <dgm:prSet/>
      <dgm:spPr/>
      <dgm:t>
        <a:bodyPr/>
        <a:lstStyle/>
        <a:p>
          <a:r>
            <a:rPr lang="en-US" b="0" i="0" dirty="0"/>
            <a:t>Cost</a:t>
          </a:r>
          <a:endParaRPr lang="en-US" dirty="0"/>
        </a:p>
      </dgm:t>
    </dgm:pt>
    <dgm:pt modelId="{3F1DCEF8-0F98-E340-8AE0-DD40980D83A3}" type="parTrans" cxnId="{5F4EEBCF-410E-C54F-8139-0FEA5A225E41}">
      <dgm:prSet/>
      <dgm:spPr/>
      <dgm:t>
        <a:bodyPr/>
        <a:lstStyle/>
        <a:p>
          <a:endParaRPr lang="en-US"/>
        </a:p>
      </dgm:t>
    </dgm:pt>
    <dgm:pt modelId="{A0343A34-68C5-3644-AD8D-67C4E7EA5CBA}" type="sibTrans" cxnId="{5F4EEBCF-410E-C54F-8139-0FEA5A225E41}">
      <dgm:prSet/>
      <dgm:spPr/>
      <dgm:t>
        <a:bodyPr/>
        <a:lstStyle/>
        <a:p>
          <a:endParaRPr lang="en-US"/>
        </a:p>
      </dgm:t>
    </dgm:pt>
    <dgm:pt modelId="{4852A0B4-543C-7843-A546-B6410ACCD8ED}">
      <dgm:prSet/>
      <dgm:spPr/>
      <dgm:t>
        <a:bodyPr/>
        <a:lstStyle/>
        <a:p>
          <a:r>
            <a:rPr lang="en-US" b="0" i="0"/>
            <a:t>Latency</a:t>
          </a:r>
          <a:endParaRPr lang="en-US"/>
        </a:p>
      </dgm:t>
    </dgm:pt>
    <dgm:pt modelId="{31838BC3-218A-B643-98E7-86DE0FE63296}" type="parTrans" cxnId="{94DED2B6-7C2B-3D44-A889-169A8B08C932}">
      <dgm:prSet/>
      <dgm:spPr/>
      <dgm:t>
        <a:bodyPr/>
        <a:lstStyle/>
        <a:p>
          <a:endParaRPr lang="en-US"/>
        </a:p>
      </dgm:t>
    </dgm:pt>
    <dgm:pt modelId="{8D5767EE-F6D0-114E-BB3D-55D42F8CBA39}" type="sibTrans" cxnId="{94DED2B6-7C2B-3D44-A889-169A8B08C932}">
      <dgm:prSet/>
      <dgm:spPr/>
      <dgm:t>
        <a:bodyPr/>
        <a:lstStyle/>
        <a:p>
          <a:endParaRPr lang="en-US"/>
        </a:p>
      </dgm:t>
    </dgm:pt>
    <dgm:pt modelId="{A3B5B516-A2F8-894A-A483-62FC539BC0F8}">
      <dgm:prSet/>
      <dgm:spPr/>
      <dgm:t>
        <a:bodyPr/>
        <a:lstStyle/>
        <a:p>
          <a:r>
            <a:rPr lang="en-US" b="0" i="0"/>
            <a:t>Accuracy</a:t>
          </a:r>
          <a:endParaRPr lang="en-US"/>
        </a:p>
      </dgm:t>
    </dgm:pt>
    <dgm:pt modelId="{E4752523-823B-AB44-ACC6-BE87579F2788}" type="parTrans" cxnId="{3F8176F8-AAE3-0B44-AA3E-45BB985664DA}">
      <dgm:prSet/>
      <dgm:spPr/>
      <dgm:t>
        <a:bodyPr/>
        <a:lstStyle/>
        <a:p>
          <a:endParaRPr lang="en-US"/>
        </a:p>
      </dgm:t>
    </dgm:pt>
    <dgm:pt modelId="{18FCD99D-6F0E-9449-919B-651AD71DB196}" type="sibTrans" cxnId="{3F8176F8-AAE3-0B44-AA3E-45BB985664DA}">
      <dgm:prSet/>
      <dgm:spPr/>
      <dgm:t>
        <a:bodyPr/>
        <a:lstStyle/>
        <a:p>
          <a:endParaRPr lang="en-US"/>
        </a:p>
      </dgm:t>
    </dgm:pt>
    <dgm:pt modelId="{64E040C1-E189-E445-B04A-7D51F088659B}" type="pres">
      <dgm:prSet presAssocID="{39033195-BD47-3246-93D0-B1439BBDDBF3}" presName="compositeShape" presStyleCnt="0">
        <dgm:presLayoutVars>
          <dgm:chMax val="7"/>
          <dgm:dir/>
          <dgm:resizeHandles val="exact"/>
        </dgm:presLayoutVars>
      </dgm:prSet>
      <dgm:spPr/>
    </dgm:pt>
    <dgm:pt modelId="{91F9A37F-DED9-D045-B57E-DA482F1A3E6F}" type="pres">
      <dgm:prSet presAssocID="{BAEB64AD-E88E-E54F-A1F8-C4BA3BA99E8F}" presName="circ1" presStyleLbl="vennNode1" presStyleIdx="0" presStyleCnt="3"/>
      <dgm:spPr/>
    </dgm:pt>
    <dgm:pt modelId="{8468DE0F-25D4-6D4C-B196-6D7BD9105A1D}" type="pres">
      <dgm:prSet presAssocID="{BAEB64AD-E88E-E54F-A1F8-C4BA3BA99E8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96865E1-44D9-8144-8525-DBFEBFBA6949}" type="pres">
      <dgm:prSet presAssocID="{4852A0B4-543C-7843-A546-B6410ACCD8ED}" presName="circ2" presStyleLbl="vennNode1" presStyleIdx="1" presStyleCnt="3" custLinFactNeighborX="-19289" custLinFactNeighborY="-39027"/>
      <dgm:spPr/>
    </dgm:pt>
    <dgm:pt modelId="{608EDC00-38BA-B946-8D6C-9D25B8F51FAD}" type="pres">
      <dgm:prSet presAssocID="{4852A0B4-543C-7843-A546-B6410ACCD8E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8D95A4A-A904-0149-B7D7-5D39BEB83956}" type="pres">
      <dgm:prSet presAssocID="{A3B5B516-A2F8-894A-A483-62FC539BC0F8}" presName="circ3" presStyleLbl="vennNode1" presStyleIdx="2" presStyleCnt="3" custLinFactNeighborX="-29158" custLinFactNeighborY="-15700"/>
      <dgm:spPr/>
    </dgm:pt>
    <dgm:pt modelId="{FFC1586E-FE8F-564F-B131-4CE8D35CF789}" type="pres">
      <dgm:prSet presAssocID="{A3B5B516-A2F8-894A-A483-62FC539BC0F8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303F0207-71CC-064D-8A2B-7BC7CEE97ECF}" type="presOf" srcId="{A3B5B516-A2F8-894A-A483-62FC539BC0F8}" destId="{FFC1586E-FE8F-564F-B131-4CE8D35CF789}" srcOrd="1" destOrd="0" presId="urn:microsoft.com/office/officeart/2005/8/layout/venn1"/>
    <dgm:cxn modelId="{398B0F0D-373B-EA4D-9ACE-31E08B56A17B}" type="presOf" srcId="{4852A0B4-543C-7843-A546-B6410ACCD8ED}" destId="{796865E1-44D9-8144-8525-DBFEBFBA6949}" srcOrd="0" destOrd="0" presId="urn:microsoft.com/office/officeart/2005/8/layout/venn1"/>
    <dgm:cxn modelId="{75EB3130-287E-AF4D-A85E-635101C7F17D}" type="presOf" srcId="{BAEB64AD-E88E-E54F-A1F8-C4BA3BA99E8F}" destId="{8468DE0F-25D4-6D4C-B196-6D7BD9105A1D}" srcOrd="1" destOrd="0" presId="urn:microsoft.com/office/officeart/2005/8/layout/venn1"/>
    <dgm:cxn modelId="{084B7471-09C4-EF48-8318-D4CA37FA7989}" type="presOf" srcId="{39033195-BD47-3246-93D0-B1439BBDDBF3}" destId="{64E040C1-E189-E445-B04A-7D51F088659B}" srcOrd="0" destOrd="0" presId="urn:microsoft.com/office/officeart/2005/8/layout/venn1"/>
    <dgm:cxn modelId="{94DED2B6-7C2B-3D44-A889-169A8B08C932}" srcId="{39033195-BD47-3246-93D0-B1439BBDDBF3}" destId="{4852A0B4-543C-7843-A546-B6410ACCD8ED}" srcOrd="1" destOrd="0" parTransId="{31838BC3-218A-B643-98E7-86DE0FE63296}" sibTransId="{8D5767EE-F6D0-114E-BB3D-55D42F8CBA39}"/>
    <dgm:cxn modelId="{5F4EEBCF-410E-C54F-8139-0FEA5A225E41}" srcId="{39033195-BD47-3246-93D0-B1439BBDDBF3}" destId="{BAEB64AD-E88E-E54F-A1F8-C4BA3BA99E8F}" srcOrd="0" destOrd="0" parTransId="{3F1DCEF8-0F98-E340-8AE0-DD40980D83A3}" sibTransId="{A0343A34-68C5-3644-AD8D-67C4E7EA5CBA}"/>
    <dgm:cxn modelId="{4E30BCD0-2F85-C747-A93D-77740506F69A}" type="presOf" srcId="{A3B5B516-A2F8-894A-A483-62FC539BC0F8}" destId="{98D95A4A-A904-0149-B7D7-5D39BEB83956}" srcOrd="0" destOrd="0" presId="urn:microsoft.com/office/officeart/2005/8/layout/venn1"/>
    <dgm:cxn modelId="{97DB62DA-2F78-AD48-82A7-CA0AE6C82722}" type="presOf" srcId="{BAEB64AD-E88E-E54F-A1F8-C4BA3BA99E8F}" destId="{91F9A37F-DED9-D045-B57E-DA482F1A3E6F}" srcOrd="0" destOrd="0" presId="urn:microsoft.com/office/officeart/2005/8/layout/venn1"/>
    <dgm:cxn modelId="{3F8176F8-AAE3-0B44-AA3E-45BB985664DA}" srcId="{39033195-BD47-3246-93D0-B1439BBDDBF3}" destId="{A3B5B516-A2F8-894A-A483-62FC539BC0F8}" srcOrd="2" destOrd="0" parTransId="{E4752523-823B-AB44-ACC6-BE87579F2788}" sibTransId="{18FCD99D-6F0E-9449-919B-651AD71DB196}"/>
    <dgm:cxn modelId="{C29A43FF-DEF3-D842-81E3-E24A1026A5FD}" type="presOf" srcId="{4852A0B4-543C-7843-A546-B6410ACCD8ED}" destId="{608EDC00-38BA-B946-8D6C-9D25B8F51FAD}" srcOrd="1" destOrd="0" presId="urn:microsoft.com/office/officeart/2005/8/layout/venn1"/>
    <dgm:cxn modelId="{53B55A7E-7EC5-574C-8BDA-569A91179AEB}" type="presParOf" srcId="{64E040C1-E189-E445-B04A-7D51F088659B}" destId="{91F9A37F-DED9-D045-B57E-DA482F1A3E6F}" srcOrd="0" destOrd="0" presId="urn:microsoft.com/office/officeart/2005/8/layout/venn1"/>
    <dgm:cxn modelId="{0624F077-9992-2B4B-AD17-AC3A3868DBB0}" type="presParOf" srcId="{64E040C1-E189-E445-B04A-7D51F088659B}" destId="{8468DE0F-25D4-6D4C-B196-6D7BD9105A1D}" srcOrd="1" destOrd="0" presId="urn:microsoft.com/office/officeart/2005/8/layout/venn1"/>
    <dgm:cxn modelId="{3C938BA9-2F20-4F47-A0EC-C72B8870FA8C}" type="presParOf" srcId="{64E040C1-E189-E445-B04A-7D51F088659B}" destId="{796865E1-44D9-8144-8525-DBFEBFBA6949}" srcOrd="2" destOrd="0" presId="urn:microsoft.com/office/officeart/2005/8/layout/venn1"/>
    <dgm:cxn modelId="{91E4BFCE-4E3D-C84F-9FBB-BB2C7B6D912D}" type="presParOf" srcId="{64E040C1-E189-E445-B04A-7D51F088659B}" destId="{608EDC00-38BA-B946-8D6C-9D25B8F51FAD}" srcOrd="3" destOrd="0" presId="urn:microsoft.com/office/officeart/2005/8/layout/venn1"/>
    <dgm:cxn modelId="{24394A94-5520-F640-A73E-7F867ED42E5C}" type="presParOf" srcId="{64E040C1-E189-E445-B04A-7D51F088659B}" destId="{98D95A4A-A904-0149-B7D7-5D39BEB83956}" srcOrd="4" destOrd="0" presId="urn:microsoft.com/office/officeart/2005/8/layout/venn1"/>
    <dgm:cxn modelId="{6F566451-3DA1-7147-B14B-F53A7EF9F370}" type="presParOf" srcId="{64E040C1-E189-E445-B04A-7D51F088659B}" destId="{FFC1586E-FE8F-564F-B131-4CE8D35CF789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F9A37F-DED9-D045-B57E-DA482F1A3E6F}">
      <dsp:nvSpPr>
        <dsp:cNvPr id="0" name=""/>
        <dsp:cNvSpPr/>
      </dsp:nvSpPr>
      <dsp:spPr>
        <a:xfrm>
          <a:off x="4252667" y="57388"/>
          <a:ext cx="2754630" cy="2754630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Cost</a:t>
          </a:r>
          <a:endParaRPr lang="en-US" sz="3100" kern="1200" dirty="0"/>
        </a:p>
      </dsp:txBody>
      <dsp:txXfrm>
        <a:off x="4619952" y="539448"/>
        <a:ext cx="2020062" cy="1239583"/>
      </dsp:txXfrm>
    </dsp:sp>
    <dsp:sp modelId="{796865E1-44D9-8144-8525-DBFEBFBA6949}">
      <dsp:nvSpPr>
        <dsp:cNvPr id="0" name=""/>
        <dsp:cNvSpPr/>
      </dsp:nvSpPr>
      <dsp:spPr>
        <a:xfrm>
          <a:off x="5246630" y="1779031"/>
          <a:ext cx="2754630" cy="275463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Latency</a:t>
          </a:r>
          <a:endParaRPr lang="en-US" sz="3100" kern="1200"/>
        </a:p>
      </dsp:txBody>
      <dsp:txXfrm>
        <a:off x="6089088" y="2490644"/>
        <a:ext cx="1652778" cy="1515046"/>
      </dsp:txXfrm>
    </dsp:sp>
    <dsp:sp modelId="{98D95A4A-A904-0149-B7D7-5D39BEB83956}">
      <dsp:nvSpPr>
        <dsp:cNvPr id="0" name=""/>
        <dsp:cNvSpPr/>
      </dsp:nvSpPr>
      <dsp:spPr>
        <a:xfrm>
          <a:off x="3258705" y="1779031"/>
          <a:ext cx="2754630" cy="2754630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Accuracy</a:t>
          </a:r>
          <a:endParaRPr lang="en-US" sz="3100" kern="1200"/>
        </a:p>
      </dsp:txBody>
      <dsp:txXfrm>
        <a:off x="3518100" y="2490644"/>
        <a:ext cx="1652778" cy="15150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9344A-07D9-814A-93D1-765FB7990ABF}">
      <dsp:nvSpPr>
        <dsp:cNvPr id="0" name=""/>
        <dsp:cNvSpPr/>
      </dsp:nvSpPr>
      <dsp:spPr>
        <a:xfrm>
          <a:off x="0" y="1212129"/>
          <a:ext cx="11259966" cy="1616172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2E84C9-50F0-A740-9B7E-0091E18BD6BC}">
      <dsp:nvSpPr>
        <dsp:cNvPr id="0" name=""/>
        <dsp:cNvSpPr/>
      </dsp:nvSpPr>
      <dsp:spPr>
        <a:xfrm>
          <a:off x="4948" y="0"/>
          <a:ext cx="3265829" cy="1616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270256" rIns="270256" bIns="270256" numCol="1" spcCol="1270" anchor="b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dirty="0"/>
            <a:t>Visit Product Page</a:t>
          </a:r>
          <a:endParaRPr lang="en-US" sz="3800" kern="1200" dirty="0"/>
        </a:p>
      </dsp:txBody>
      <dsp:txXfrm>
        <a:off x="4948" y="0"/>
        <a:ext cx="3265829" cy="1616172"/>
      </dsp:txXfrm>
    </dsp:sp>
    <dsp:sp modelId="{14404356-2615-8445-9857-C245F2A8B775}">
      <dsp:nvSpPr>
        <dsp:cNvPr id="0" name=""/>
        <dsp:cNvSpPr/>
      </dsp:nvSpPr>
      <dsp:spPr>
        <a:xfrm>
          <a:off x="1435841" y="1818193"/>
          <a:ext cx="404043" cy="4040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A6085-0E1C-9942-9218-A9B5EC9122C4}">
      <dsp:nvSpPr>
        <dsp:cNvPr id="0" name=""/>
        <dsp:cNvSpPr/>
      </dsp:nvSpPr>
      <dsp:spPr>
        <a:xfrm>
          <a:off x="3434069" y="2424258"/>
          <a:ext cx="3265829" cy="1616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270256" rIns="270256" bIns="270256" numCol="1" spcCol="1270" anchor="t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dirty="0"/>
            <a:t>Add To Cart</a:t>
          </a:r>
          <a:endParaRPr lang="en-US" sz="3800" kern="1200" dirty="0"/>
        </a:p>
      </dsp:txBody>
      <dsp:txXfrm>
        <a:off x="3434069" y="2424258"/>
        <a:ext cx="3265829" cy="1616172"/>
      </dsp:txXfrm>
    </dsp:sp>
    <dsp:sp modelId="{48F55062-D544-7048-A082-E981BF0E5D4D}">
      <dsp:nvSpPr>
        <dsp:cNvPr id="0" name=""/>
        <dsp:cNvSpPr/>
      </dsp:nvSpPr>
      <dsp:spPr>
        <a:xfrm>
          <a:off x="4864963" y="1818193"/>
          <a:ext cx="404043" cy="40404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BB1232-C9A6-B644-8D77-73EAB2C7BF04}">
      <dsp:nvSpPr>
        <dsp:cNvPr id="0" name=""/>
        <dsp:cNvSpPr/>
      </dsp:nvSpPr>
      <dsp:spPr>
        <a:xfrm>
          <a:off x="6863191" y="0"/>
          <a:ext cx="3265829" cy="1616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0256" tIns="270256" rIns="270256" bIns="270256" numCol="1" spcCol="1270" anchor="b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dirty="0"/>
            <a:t>Purchase</a:t>
          </a:r>
          <a:endParaRPr lang="en-US" sz="3800" kern="1200" dirty="0"/>
        </a:p>
      </dsp:txBody>
      <dsp:txXfrm>
        <a:off x="6863191" y="0"/>
        <a:ext cx="3265829" cy="1616172"/>
      </dsp:txXfrm>
    </dsp:sp>
    <dsp:sp modelId="{BA730942-48E6-384C-970C-F8ACE19ACDAC}">
      <dsp:nvSpPr>
        <dsp:cNvPr id="0" name=""/>
        <dsp:cNvSpPr/>
      </dsp:nvSpPr>
      <dsp:spPr>
        <a:xfrm>
          <a:off x="8294084" y="1818193"/>
          <a:ext cx="404043" cy="40404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F9A37F-DED9-D045-B57E-DA482F1A3E6F}">
      <dsp:nvSpPr>
        <dsp:cNvPr id="0" name=""/>
        <dsp:cNvSpPr/>
      </dsp:nvSpPr>
      <dsp:spPr>
        <a:xfrm>
          <a:off x="4252667" y="57388"/>
          <a:ext cx="2754630" cy="2754630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Cost</a:t>
          </a:r>
          <a:endParaRPr lang="en-US" sz="3100" kern="1200" dirty="0"/>
        </a:p>
      </dsp:txBody>
      <dsp:txXfrm>
        <a:off x="4619952" y="539448"/>
        <a:ext cx="2020062" cy="1239583"/>
      </dsp:txXfrm>
    </dsp:sp>
    <dsp:sp modelId="{796865E1-44D9-8144-8525-DBFEBFBA6949}">
      <dsp:nvSpPr>
        <dsp:cNvPr id="0" name=""/>
        <dsp:cNvSpPr/>
      </dsp:nvSpPr>
      <dsp:spPr>
        <a:xfrm>
          <a:off x="4715289" y="703982"/>
          <a:ext cx="2754630" cy="275463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Latency</a:t>
          </a:r>
          <a:endParaRPr lang="en-US" sz="3100" kern="1200"/>
        </a:p>
      </dsp:txBody>
      <dsp:txXfrm>
        <a:off x="5557747" y="1415595"/>
        <a:ext cx="1652778" cy="1515046"/>
      </dsp:txXfrm>
    </dsp:sp>
    <dsp:sp modelId="{98D95A4A-A904-0149-B7D7-5D39BEB83956}">
      <dsp:nvSpPr>
        <dsp:cNvPr id="0" name=""/>
        <dsp:cNvSpPr/>
      </dsp:nvSpPr>
      <dsp:spPr>
        <a:xfrm>
          <a:off x="2455510" y="1346554"/>
          <a:ext cx="2754630" cy="2754630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Accuracy</a:t>
          </a:r>
          <a:endParaRPr lang="en-US" sz="3100" kern="1200"/>
        </a:p>
      </dsp:txBody>
      <dsp:txXfrm>
        <a:off x="2714904" y="2058167"/>
        <a:ext cx="1652778" cy="1515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2259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8207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8200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049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64123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9" name="Google Shape;34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1" name="Google Shape;1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5945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8262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27320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312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porate Theme">
  <p:cSld name="Corporate Theme">
    <p:bg>
      <p:bgPr>
        <a:solidFill>
          <a:schemeClr val="accen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27176" y="2381587"/>
            <a:ext cx="4537648" cy="2158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469226" y="833192"/>
            <a:ext cx="922766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arlow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69226" y="3312867"/>
            <a:ext cx="9227667" cy="103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9226" y="6374494"/>
            <a:ext cx="1812306" cy="143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02">
  <p:cSld name="Headline 02">
    <p:bg>
      <p:bgPr>
        <a:solidFill>
          <a:schemeClr val="accen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 descr="A picture containing building, tow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9226" y="6374494"/>
            <a:ext cx="1812306" cy="143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OBJECT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60979" y="1585913"/>
            <a:ext cx="11259966" cy="459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61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▪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2pPr>
            <a:lvl3pPr marL="1371600" lvl="2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">
  <p:cSld name="Title, Subtitle and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1"/>
          </p:nvPr>
        </p:nvSpPr>
        <p:spPr>
          <a:xfrm>
            <a:off x="460979" y="2136530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61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▪"/>
              <a:defRPr/>
            </a:lvl1pPr>
            <a:lvl2pPr marL="914400" lvl="1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2pPr>
            <a:lvl3pPr marL="1371600" lvl="2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60375" y="1177132"/>
            <a:ext cx="11270646" cy="642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▪"/>
              <a:defRPr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▪"/>
              <a:defRPr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▪"/>
              <a:defRPr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▪"/>
              <a:defRPr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Dark">
  <p:cSld name="Title and Content Dark">
    <p:bg>
      <p:bgPr>
        <a:solidFill>
          <a:schemeClr val="accen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460979" y="1585913"/>
            <a:ext cx="11259966" cy="459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61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Char char="▪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marL="2286000" lvl="4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5488" y="6348389"/>
            <a:ext cx="1335024" cy="210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Dark">
  <p:cSld name="Title Dark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5488" y="6348389"/>
            <a:ext cx="1335024" cy="210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 type="blank">
  <p:cSld name="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arlow"/>
              <a:buNone/>
              <a:defRPr sz="40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Barlow"/>
              <a:buNone/>
              <a:defRPr sz="1800" b="0" i="0" u="none" strike="noStrike" cap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60979" y="1585913"/>
            <a:ext cx="11259966" cy="459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69226" y="6374494"/>
            <a:ext cx="1812306" cy="143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196564" y="6405562"/>
            <a:ext cx="2524378" cy="16083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63" r:id="rId6"/>
    <p:sldLayoutId id="2147483664" r:id="rId7"/>
    <p:sldLayoutId id="2147483665" r:id="rId8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databricks.com/spark/latest/spark-sql/udaf-scala.html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hen/streaming-simulations/wiki/Cardinality-Estimation%3A-Bloom-Filter-vs.-HyperLogLog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yvijayak@adobe.com" TargetMode="External"/><Relationship Id="rId2" Type="http://schemas.openxmlformats.org/officeDocument/2006/relationships/hyperlink" Target="https://www.linkedin.com/in/yeshwanth-vijayakumar-75599431" TargetMode="Externa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2AA5-D51B-4647-9A00-F42CAB79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going to trade off?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B71B57E-A30D-3949-A864-A05F0672AD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5799121"/>
              </p:ext>
            </p:extLst>
          </p:nvPr>
        </p:nvGraphicFramePr>
        <p:xfrm>
          <a:off x="460979" y="1585913"/>
          <a:ext cx="11259966" cy="4591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371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</a:pPr>
            <a:r>
              <a:rPr lang="en-US" dirty="0"/>
              <a:t>Probabilistic Data Structures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Which ones are we going to explore?</a:t>
            </a:r>
            <a:endParaRPr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460979" y="2136530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1432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Char char="▪"/>
            </a:pPr>
            <a:r>
              <a:rPr lang="en-US" dirty="0"/>
              <a:t>Bloom Filters</a:t>
            </a:r>
            <a:endParaRPr dirty="0"/>
          </a:p>
          <a:p>
            <a:pPr marL="457200" lvl="0" indent="-31432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Char char="▪"/>
            </a:pPr>
            <a:r>
              <a:rPr lang="en-US" dirty="0"/>
              <a:t>Hyper Log Logs</a:t>
            </a:r>
          </a:p>
          <a:p>
            <a:pPr marL="457200" lvl="0" indent="-31432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Char char="▪"/>
            </a:pPr>
            <a:r>
              <a:rPr lang="en-US" dirty="0"/>
              <a:t>Count-Min Sketches</a:t>
            </a:r>
          </a:p>
          <a:p>
            <a:pPr marL="457200" lvl="0" indent="-31432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Char char="▪"/>
            </a:pPr>
            <a:endParaRPr dirty="0"/>
          </a:p>
        </p:txBody>
      </p:sp>
      <p:sp>
        <p:nvSpPr>
          <p:cNvPr id="171" name="Google Shape;171;p29"/>
          <p:cNvSpPr txBox="1">
            <a:spLocks noGrp="1"/>
          </p:cNvSpPr>
          <p:nvPr>
            <p:ph type="body" idx="2"/>
          </p:nvPr>
        </p:nvSpPr>
        <p:spPr>
          <a:xfrm>
            <a:off x="460375" y="1177132"/>
            <a:ext cx="11270646" cy="642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3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</a:pPr>
            <a:r>
              <a:rPr lang="en-US" dirty="0"/>
              <a:t>Bloom Filters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0273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Bloom Filter TL;DR</a:t>
            </a:r>
            <a:endParaRPr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460979" y="1408784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dirty="0"/>
              <a:t>Answers Set Membership in a probabilistic way</a:t>
            </a:r>
          </a:p>
          <a:p>
            <a:pPr lvl="1"/>
            <a:r>
              <a:rPr lang="en-US" dirty="0"/>
              <a:t>Use for </a:t>
            </a:r>
            <a:r>
              <a:rPr lang="en-US" dirty="0" err="1"/>
              <a:t>Set.exists</a:t>
            </a:r>
            <a:r>
              <a:rPr lang="en-US" dirty="0"/>
              <a:t>(key)</a:t>
            </a:r>
          </a:p>
          <a:p>
            <a:endParaRPr lang="en-US" dirty="0"/>
          </a:p>
          <a:p>
            <a:r>
              <a:rPr lang="en-US" dirty="0"/>
              <a:t>Is the element I am looking for </a:t>
            </a:r>
            <a:r>
              <a:rPr lang="en-US" b="1" dirty="0"/>
              <a:t>possibly</a:t>
            </a:r>
            <a:r>
              <a:rPr lang="en-US" dirty="0"/>
              <a:t> in the the Set?</a:t>
            </a:r>
          </a:p>
          <a:p>
            <a:pPr lvl="1"/>
            <a:r>
              <a:rPr lang="en-US" dirty="0"/>
              <a:t>If yes? What’s the probability that the answer is wrong?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If the answer is NO, you </a:t>
            </a:r>
            <a:r>
              <a:rPr lang="en-US" b="1" dirty="0"/>
              <a:t>definitely</a:t>
            </a:r>
            <a:r>
              <a:rPr lang="en-US" dirty="0"/>
              <a:t> </a:t>
            </a:r>
            <a:r>
              <a:rPr lang="en-US" b="1" dirty="0"/>
              <a:t>don’t</a:t>
            </a:r>
            <a:r>
              <a:rPr lang="en-US" dirty="0"/>
              <a:t> have it in the Set</a:t>
            </a:r>
          </a:p>
          <a:p>
            <a:endParaRPr lang="en-US" dirty="0"/>
          </a:p>
          <a:p>
            <a:r>
              <a:rPr lang="en-US" dirty="0"/>
              <a:t>Loss free Unions (provided they are of same size and config)</a:t>
            </a:r>
          </a:p>
          <a:p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9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D7621-C1AD-214D-954F-114680D3D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Monoids?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8E94A-CB0E-1546-923A-D1C25088C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055" y="1819604"/>
            <a:ext cx="11259966" cy="4853452"/>
          </a:xfrm>
        </p:spPr>
        <p:txBody>
          <a:bodyPr/>
          <a:lstStyle/>
          <a:p>
            <a:pPr marL="95250" indent="0">
              <a:buNone/>
            </a:pPr>
            <a:r>
              <a:rPr lang="en-US" i="1" dirty="0"/>
              <a:t>G</a:t>
            </a:r>
            <a:r>
              <a:rPr lang="en-US" dirty="0"/>
              <a:t>iven a set M and an operation </a:t>
            </a:r>
            <a:r>
              <a:rPr lang="en-US" b="1" dirty="0"/>
              <a:t>op</a:t>
            </a:r>
          </a:p>
          <a:p>
            <a:pPr marL="95250" indent="0">
              <a:buNone/>
            </a:pPr>
            <a:endParaRPr lang="en-US" i="1" dirty="0"/>
          </a:p>
          <a:p>
            <a:r>
              <a:rPr lang="en-US" i="1" dirty="0"/>
              <a:t>Closure</a:t>
            </a:r>
            <a:r>
              <a:rPr lang="en-US" dirty="0"/>
              <a:t>: x  </a:t>
            </a:r>
            <a:r>
              <a:rPr lang="en-US" b="1" dirty="0"/>
              <a:t>op</a:t>
            </a:r>
            <a:r>
              <a:rPr lang="en-US" dirty="0"/>
              <a:t>  y ∈ M</a:t>
            </a:r>
          </a:p>
          <a:p>
            <a:pPr lvl="1"/>
            <a:r>
              <a:rPr lang="en-US" dirty="0"/>
              <a:t>E.g. str(a) + str(b) = str(ab) ∈ String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i="1" dirty="0"/>
              <a:t>Associativity</a:t>
            </a:r>
            <a:r>
              <a:rPr lang="en-US" dirty="0"/>
              <a:t>: (x </a:t>
            </a:r>
            <a:r>
              <a:rPr lang="en-US" b="1" dirty="0"/>
              <a:t>op</a:t>
            </a:r>
            <a:r>
              <a:rPr lang="en-US" dirty="0"/>
              <a:t> y) </a:t>
            </a:r>
            <a:r>
              <a:rPr lang="en-US" b="1" dirty="0"/>
              <a:t>op</a:t>
            </a:r>
            <a:r>
              <a:rPr lang="en-US" dirty="0"/>
              <a:t> z = x </a:t>
            </a:r>
            <a:r>
              <a:rPr lang="en-US" b="1" dirty="0"/>
              <a:t>op</a:t>
            </a:r>
            <a:r>
              <a:rPr lang="en-US" dirty="0"/>
              <a:t> (y </a:t>
            </a:r>
            <a:r>
              <a:rPr lang="en-US" b="1" dirty="0"/>
              <a:t>op</a:t>
            </a:r>
            <a:r>
              <a:rPr lang="en-US" dirty="0"/>
              <a:t> z)</a:t>
            </a:r>
          </a:p>
          <a:p>
            <a:pPr lvl="1"/>
            <a:r>
              <a:rPr lang="en-US" dirty="0"/>
              <a:t>str(a) + ( </a:t>
            </a:r>
            <a:r>
              <a:rPr lang="en-US" dirty="0">
                <a:highlight>
                  <a:srgbClr val="FFFF00"/>
                </a:highlight>
              </a:rPr>
              <a:t>str(b) + str(c)</a:t>
            </a:r>
            <a:r>
              <a:rPr lang="en-US" dirty="0"/>
              <a:t> ) =  ( </a:t>
            </a:r>
            <a:r>
              <a:rPr lang="en-US" dirty="0">
                <a:highlight>
                  <a:srgbClr val="FFFF00"/>
                </a:highlight>
              </a:rPr>
              <a:t>str(a) + str(b) </a:t>
            </a:r>
            <a:r>
              <a:rPr lang="en-US" dirty="0"/>
              <a:t>)+ str(c) = str(</a:t>
            </a:r>
            <a:r>
              <a:rPr lang="en-US" dirty="0" err="1"/>
              <a:t>abc</a:t>
            </a:r>
            <a:r>
              <a:rPr lang="en-US" dirty="0"/>
              <a:t>) 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i="1" dirty="0"/>
              <a:t>Identity</a:t>
            </a:r>
            <a:r>
              <a:rPr lang="en-US" dirty="0"/>
              <a:t>:  There exists an e ∈ M such that e </a:t>
            </a:r>
            <a:r>
              <a:rPr lang="en-US" b="1" dirty="0"/>
              <a:t>op</a:t>
            </a:r>
            <a:r>
              <a:rPr lang="en-US" dirty="0"/>
              <a:t> x = x </a:t>
            </a:r>
            <a:r>
              <a:rPr lang="en-US" b="1" dirty="0"/>
              <a:t>op</a:t>
            </a:r>
            <a:r>
              <a:rPr lang="en-US" dirty="0"/>
              <a:t> e = x</a:t>
            </a:r>
          </a:p>
          <a:p>
            <a:pPr lvl="1"/>
            <a:r>
              <a:rPr lang="en-US" dirty="0"/>
              <a:t>str(a) + str(””) = str(“”) + str(a) = str(a)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64C5C-B0BB-C949-AA94-26AE6234A75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Getting to the distributed nature of our computation</a:t>
            </a:r>
          </a:p>
        </p:txBody>
      </p:sp>
    </p:spTree>
    <p:extLst>
      <p:ext uri="{BB962C8B-B14F-4D97-AF65-F5344CB8AC3E}">
        <p14:creationId xmlns:p14="http://schemas.microsoft.com/office/powerpoint/2010/main" val="283054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7C38-9277-B04B-97C2-38DD1BEF2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375" y="-157790"/>
            <a:ext cx="11259966" cy="992188"/>
          </a:xfrm>
        </p:spPr>
        <p:txBody>
          <a:bodyPr/>
          <a:lstStyle/>
          <a:p>
            <a:r>
              <a:rPr lang="en-US" dirty="0"/>
              <a:t>The Map/Reduce Boundary - Shuffle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CDE96-3D30-D844-851F-FB8D90C7E64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0375" y="907004"/>
            <a:ext cx="11270646" cy="642471"/>
          </a:xfrm>
        </p:spPr>
        <p:txBody>
          <a:bodyPr/>
          <a:lstStyle/>
          <a:p>
            <a:r>
              <a:rPr lang="en-US" dirty="0"/>
              <a:t>And why having a Monoid is neat!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FFB81-8B4C-CB42-9C19-AB7EF25E4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375" y="1233983"/>
            <a:ext cx="11259966" cy="4040431"/>
          </a:xfrm>
        </p:spPr>
        <p:txBody>
          <a:bodyPr/>
          <a:lstStyle/>
          <a:p>
            <a:r>
              <a:rPr lang="en-US" dirty="0"/>
              <a:t>Aggregate Functions in Spark </a:t>
            </a:r>
            <a:r>
              <a:rPr lang="en-US" dirty="0" err="1"/>
              <a:t>eg.</a:t>
            </a:r>
            <a:r>
              <a:rPr lang="en-US" dirty="0"/>
              <a:t> sum, count trigger shuffle in order to move data locally aggregated in one node to another</a:t>
            </a:r>
          </a:p>
          <a:p>
            <a:r>
              <a:rPr lang="en-US" dirty="0"/>
              <a:t>Main Parts of an aggregate function</a:t>
            </a:r>
          </a:p>
          <a:p>
            <a:pPr lvl="1"/>
            <a:r>
              <a:rPr lang="en-US" dirty="0"/>
              <a:t>Using example from </a:t>
            </a:r>
            <a:r>
              <a:rPr lang="en-US" dirty="0">
                <a:hlinkClick r:id="rId2"/>
              </a:rPr>
              <a:t>https://docs.databricks.com/spark/latest/spark-sql/udaf-scala.html</a:t>
            </a: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73A0D5-88D1-AA40-8BFE-1160D79D3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79" y="5090260"/>
            <a:ext cx="6477000" cy="1181216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34311C39-C9D4-5141-9B00-3ED13200D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79" y="3782985"/>
            <a:ext cx="6477000" cy="12226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CF6B97-04F1-364A-9D02-D8178DA24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79" y="3029472"/>
            <a:ext cx="6477000" cy="711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B2CA6A-DA65-F445-A2E9-3A274367EDFF}"/>
              </a:ext>
            </a:extLst>
          </p:cNvPr>
          <p:cNvSpPr txBox="1"/>
          <p:nvPr/>
        </p:nvSpPr>
        <p:spPr>
          <a:xfrm>
            <a:off x="7451523" y="4121169"/>
            <a:ext cx="1513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Identity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D9DD60-298E-8642-AA02-27E3F2FF5E66}"/>
              </a:ext>
            </a:extLst>
          </p:cNvPr>
          <p:cNvSpPr txBox="1"/>
          <p:nvPr/>
        </p:nvSpPr>
        <p:spPr>
          <a:xfrm>
            <a:off x="7451522" y="5217563"/>
            <a:ext cx="3844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Closure + Associativity</a:t>
            </a:r>
          </a:p>
        </p:txBody>
      </p:sp>
    </p:spTree>
    <p:extLst>
      <p:ext uri="{BB962C8B-B14F-4D97-AF65-F5344CB8AC3E}">
        <p14:creationId xmlns:p14="http://schemas.microsoft.com/office/powerpoint/2010/main" val="191846371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7C38-9277-B04B-97C2-38DD1BEF2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375" y="-157790"/>
            <a:ext cx="11259966" cy="992188"/>
          </a:xfrm>
        </p:spPr>
        <p:txBody>
          <a:bodyPr/>
          <a:lstStyle/>
          <a:p>
            <a:r>
              <a:rPr lang="en-US" dirty="0"/>
              <a:t>The Map/Reduce Boundary - Shuffle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CDE96-3D30-D844-851F-FB8D90C7E64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0375" y="907004"/>
            <a:ext cx="11270646" cy="642471"/>
          </a:xfrm>
        </p:spPr>
        <p:txBody>
          <a:bodyPr/>
          <a:lstStyle/>
          <a:p>
            <a:r>
              <a:rPr lang="en-US" dirty="0"/>
              <a:t>And why having a Monoid is neat!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FFB81-8B4C-CB42-9C19-AB7EF25E4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375" y="1233983"/>
            <a:ext cx="11259966" cy="4040431"/>
          </a:xfrm>
        </p:spPr>
        <p:txBody>
          <a:bodyPr/>
          <a:lstStyle/>
          <a:p>
            <a:r>
              <a:rPr lang="en-US" dirty="0"/>
              <a:t>Aggregate Functions in Spark </a:t>
            </a:r>
            <a:r>
              <a:rPr lang="en-US" dirty="0" err="1"/>
              <a:t>eg.</a:t>
            </a:r>
            <a:r>
              <a:rPr lang="en-US" dirty="0"/>
              <a:t> sum, count trigger shuffle in order to move data locally aggregated in one node to another</a:t>
            </a:r>
          </a:p>
        </p:txBody>
      </p:sp>
      <p:sp>
        <p:nvSpPr>
          <p:cNvPr id="10" name="Google Shape;225;p35">
            <a:extLst>
              <a:ext uri="{FF2B5EF4-FFF2-40B4-BE49-F238E27FC236}">
                <a16:creationId xmlns:a16="http://schemas.microsoft.com/office/drawing/2014/main" id="{90CB58C0-D610-7148-9640-AB277DEC14E6}"/>
              </a:ext>
            </a:extLst>
          </p:cNvPr>
          <p:cNvSpPr/>
          <p:nvPr/>
        </p:nvSpPr>
        <p:spPr>
          <a:xfrm>
            <a:off x="2936692" y="3233060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42;p35">
            <a:extLst>
              <a:ext uri="{FF2B5EF4-FFF2-40B4-BE49-F238E27FC236}">
                <a16:creationId xmlns:a16="http://schemas.microsoft.com/office/drawing/2014/main" id="{8FC43FA8-F32C-F240-9516-97F883DB79E0}"/>
              </a:ext>
            </a:extLst>
          </p:cNvPr>
          <p:cNvSpPr/>
          <p:nvPr/>
        </p:nvSpPr>
        <p:spPr>
          <a:xfrm>
            <a:off x="364093" y="4144343"/>
            <a:ext cx="2193789" cy="46058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25;p35">
            <a:extLst>
              <a:ext uri="{FF2B5EF4-FFF2-40B4-BE49-F238E27FC236}">
                <a16:creationId xmlns:a16="http://schemas.microsoft.com/office/drawing/2014/main" id="{EE231285-561C-2B4D-952A-78FB3D1505F9}"/>
              </a:ext>
            </a:extLst>
          </p:cNvPr>
          <p:cNvSpPr/>
          <p:nvPr/>
        </p:nvSpPr>
        <p:spPr>
          <a:xfrm>
            <a:off x="2936692" y="4052571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25;p35">
            <a:extLst>
              <a:ext uri="{FF2B5EF4-FFF2-40B4-BE49-F238E27FC236}">
                <a16:creationId xmlns:a16="http://schemas.microsoft.com/office/drawing/2014/main" id="{5029D0D4-0499-624D-81F2-C03ACACA54C2}"/>
              </a:ext>
            </a:extLst>
          </p:cNvPr>
          <p:cNvSpPr/>
          <p:nvPr/>
        </p:nvSpPr>
        <p:spPr>
          <a:xfrm>
            <a:off x="2936692" y="4973039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070412A-36E4-3340-BFAE-5BEEF37381F7}"/>
              </a:ext>
            </a:extLst>
          </p:cNvPr>
          <p:cNvCxnSpPr>
            <a:cxnSpLocks/>
            <a:stCxn id="14" idx="3"/>
            <a:endCxn id="10" idx="1"/>
          </p:cNvCxnSpPr>
          <p:nvPr/>
        </p:nvCxnSpPr>
        <p:spPr>
          <a:xfrm flipV="1">
            <a:off x="2557882" y="3547237"/>
            <a:ext cx="378810" cy="827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7944B39-36B4-F04E-8108-9F3695F6A652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 flipV="1">
            <a:off x="2557882" y="4366748"/>
            <a:ext cx="378810" cy="7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297DFC-7CF8-2A4E-9B52-7C68A3C839CB}"/>
              </a:ext>
            </a:extLst>
          </p:cNvPr>
          <p:cNvCxnSpPr>
            <a:stCxn id="14" idx="3"/>
            <a:endCxn id="16" idx="1"/>
          </p:cNvCxnSpPr>
          <p:nvPr/>
        </p:nvCxnSpPr>
        <p:spPr>
          <a:xfrm>
            <a:off x="2557882" y="4374637"/>
            <a:ext cx="378810" cy="912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232;p35">
            <a:extLst>
              <a:ext uri="{FF2B5EF4-FFF2-40B4-BE49-F238E27FC236}">
                <a16:creationId xmlns:a16="http://schemas.microsoft.com/office/drawing/2014/main" id="{11359B53-1029-C144-9207-D30D3231F7AF}"/>
              </a:ext>
            </a:extLst>
          </p:cNvPr>
          <p:cNvSpPr/>
          <p:nvPr/>
        </p:nvSpPr>
        <p:spPr>
          <a:xfrm>
            <a:off x="5461629" y="2725059"/>
            <a:ext cx="1693470" cy="1097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Local Aggregate 1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34;p35">
            <a:extLst>
              <a:ext uri="{FF2B5EF4-FFF2-40B4-BE49-F238E27FC236}">
                <a16:creationId xmlns:a16="http://schemas.microsoft.com/office/drawing/2014/main" id="{562F3CEE-8011-F54C-8C6C-493303C561D6}"/>
              </a:ext>
            </a:extLst>
          </p:cNvPr>
          <p:cNvSpPr/>
          <p:nvPr/>
        </p:nvSpPr>
        <p:spPr>
          <a:xfrm>
            <a:off x="5639697" y="5017888"/>
            <a:ext cx="1693471" cy="1097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Local Aggregate 2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34;p35">
            <a:extLst>
              <a:ext uri="{FF2B5EF4-FFF2-40B4-BE49-F238E27FC236}">
                <a16:creationId xmlns:a16="http://schemas.microsoft.com/office/drawing/2014/main" id="{E6216D52-6080-2B4D-890F-E00616EA9D14}"/>
              </a:ext>
            </a:extLst>
          </p:cNvPr>
          <p:cNvSpPr/>
          <p:nvPr/>
        </p:nvSpPr>
        <p:spPr>
          <a:xfrm>
            <a:off x="9276148" y="3634895"/>
            <a:ext cx="1693471" cy="1097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Local Aggregate 2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2;p35">
            <a:extLst>
              <a:ext uri="{FF2B5EF4-FFF2-40B4-BE49-F238E27FC236}">
                <a16:creationId xmlns:a16="http://schemas.microsoft.com/office/drawing/2014/main" id="{3B3E13CF-F408-EB4F-875A-80F6A9AE82B8}"/>
              </a:ext>
            </a:extLst>
          </p:cNvPr>
          <p:cNvSpPr/>
          <p:nvPr/>
        </p:nvSpPr>
        <p:spPr>
          <a:xfrm>
            <a:off x="8138568" y="3643252"/>
            <a:ext cx="1693470" cy="1097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Local Aggregate 1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71208-8D09-F948-AFA0-89F2FA08F4AC}"/>
              </a:ext>
            </a:extLst>
          </p:cNvPr>
          <p:cNvSpPr txBox="1"/>
          <p:nvPr/>
        </p:nvSpPr>
        <p:spPr>
          <a:xfrm>
            <a:off x="9134061" y="3240157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Combine</a:t>
            </a:r>
          </a:p>
        </p:txBody>
      </p:sp>
    </p:spTree>
    <p:extLst>
      <p:ext uri="{BB962C8B-B14F-4D97-AF65-F5344CB8AC3E}">
        <p14:creationId xmlns:p14="http://schemas.microsoft.com/office/powerpoint/2010/main" val="299232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B78F921-532E-EF40-B52D-12E332FBB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48" y="0"/>
            <a:ext cx="1127278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E98436-243E-FF40-9335-D493459F8D10}"/>
              </a:ext>
            </a:extLst>
          </p:cNvPr>
          <p:cNvSpPr/>
          <p:nvPr/>
        </p:nvSpPr>
        <p:spPr>
          <a:xfrm>
            <a:off x="551463" y="477078"/>
            <a:ext cx="11089074" cy="646044"/>
          </a:xfrm>
          <a:prstGeom prst="rect">
            <a:avLst/>
          </a:prstGeom>
          <a:solidFill>
            <a:srgbClr val="FFFF00">
              <a:alpha val="1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FAC55A-A050-DD47-B75D-380E26431245}"/>
              </a:ext>
            </a:extLst>
          </p:cNvPr>
          <p:cNvSpPr/>
          <p:nvPr/>
        </p:nvSpPr>
        <p:spPr>
          <a:xfrm>
            <a:off x="367748" y="2821369"/>
            <a:ext cx="11089074" cy="1368914"/>
          </a:xfrm>
          <a:prstGeom prst="rect">
            <a:avLst/>
          </a:prstGeom>
          <a:solidFill>
            <a:srgbClr val="FFFF00">
              <a:alpha val="1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6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B2361-62AC-A348-8090-02D534E6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BloomFilters</a:t>
            </a:r>
            <a:r>
              <a:rPr lang="en-US" dirty="0"/>
              <a:t> as Aggregate Functions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1E046D-5ADE-0749-872A-5D3E762B3B1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3887D1E-7B5F-B248-8C1F-4907F7433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975892"/>
            <a:ext cx="11259966" cy="4040431"/>
          </a:xfrm>
        </p:spPr>
        <p:txBody>
          <a:bodyPr/>
          <a:lstStyle/>
          <a:p>
            <a:r>
              <a:rPr lang="en-US" dirty="0"/>
              <a:t>BloomF1 + BloomF2 =&gt; </a:t>
            </a:r>
            <a:r>
              <a:rPr lang="en-US" dirty="0" err="1"/>
              <a:t>BloomF</a:t>
            </a:r>
            <a:endParaRPr lang="en-US" dirty="0"/>
          </a:p>
          <a:p>
            <a:r>
              <a:rPr lang="en-US" dirty="0"/>
              <a:t>BloomF1 + (BloomF2 + BloomF3) = (BloomF1 + BloomF2 ) + BloomF3</a:t>
            </a:r>
          </a:p>
          <a:p>
            <a:r>
              <a:rPr lang="en-US" dirty="0" err="1"/>
              <a:t>BloomF</a:t>
            </a:r>
            <a:r>
              <a:rPr lang="en-US" dirty="0"/>
              <a:t> + </a:t>
            </a:r>
            <a:r>
              <a:rPr lang="en-US" dirty="0" err="1"/>
              <a:t>emptyBF</a:t>
            </a:r>
            <a:r>
              <a:rPr lang="en-US" dirty="0"/>
              <a:t> = </a:t>
            </a:r>
            <a:r>
              <a:rPr lang="en-US" dirty="0" err="1"/>
              <a:t>BloomF</a:t>
            </a:r>
            <a:endParaRPr lang="en-US" dirty="0"/>
          </a:p>
          <a:p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CEB0C93B-4981-2246-9649-E343251EE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006" y="4063342"/>
            <a:ext cx="70358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6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ctrTitle"/>
          </p:nvPr>
        </p:nvSpPr>
        <p:spPr>
          <a:xfrm>
            <a:off x="469226" y="833192"/>
            <a:ext cx="922766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lvl="0"/>
            <a:r>
              <a:rPr lang="en-US" dirty="0"/>
              <a:t>Everyday Probabilistic Data Structures for Humans</a:t>
            </a:r>
            <a:endParaRPr dirty="0"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1"/>
          </p:nvPr>
        </p:nvSpPr>
        <p:spPr>
          <a:xfrm>
            <a:off x="469226" y="3312867"/>
            <a:ext cx="9227667" cy="103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Yeshwanth Vijayakumar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Project Lead/ Architect – Adobe </a:t>
            </a:r>
            <a:r>
              <a:rPr lang="en-US"/>
              <a:t>Experience Platform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7C43-C9DF-CA45-9B9F-3B7C711C2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 it incrementally!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DB45D-B7E2-2F4B-BC9B-9CCBB973B2B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Streaming to the win!</a:t>
            </a:r>
          </a:p>
        </p:txBody>
      </p:sp>
      <p:sp>
        <p:nvSpPr>
          <p:cNvPr id="5" name="Google Shape;225;p35">
            <a:extLst>
              <a:ext uri="{FF2B5EF4-FFF2-40B4-BE49-F238E27FC236}">
                <a16:creationId xmlns:a16="http://schemas.microsoft.com/office/drawing/2014/main" id="{1C7D4887-7EFC-FB40-8C8E-4636CE9B78B6}"/>
              </a:ext>
            </a:extLst>
          </p:cNvPr>
          <p:cNvSpPr/>
          <p:nvPr/>
        </p:nvSpPr>
        <p:spPr>
          <a:xfrm>
            <a:off x="2896935" y="2120637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42;p35">
            <a:extLst>
              <a:ext uri="{FF2B5EF4-FFF2-40B4-BE49-F238E27FC236}">
                <a16:creationId xmlns:a16="http://schemas.microsoft.com/office/drawing/2014/main" id="{22EA67D0-B031-8948-AD79-CBF2FD9ECEE7}"/>
              </a:ext>
            </a:extLst>
          </p:cNvPr>
          <p:cNvSpPr/>
          <p:nvPr/>
        </p:nvSpPr>
        <p:spPr>
          <a:xfrm>
            <a:off x="324336" y="3031920"/>
            <a:ext cx="2193789" cy="46058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225;p35">
            <a:extLst>
              <a:ext uri="{FF2B5EF4-FFF2-40B4-BE49-F238E27FC236}">
                <a16:creationId xmlns:a16="http://schemas.microsoft.com/office/drawing/2014/main" id="{AE5698DA-CE8E-EA43-8124-EF76080F85C1}"/>
              </a:ext>
            </a:extLst>
          </p:cNvPr>
          <p:cNvSpPr/>
          <p:nvPr/>
        </p:nvSpPr>
        <p:spPr>
          <a:xfrm>
            <a:off x="2896935" y="2940148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225;p35">
            <a:extLst>
              <a:ext uri="{FF2B5EF4-FFF2-40B4-BE49-F238E27FC236}">
                <a16:creationId xmlns:a16="http://schemas.microsoft.com/office/drawing/2014/main" id="{19BC1CF4-2C0B-E94A-BAE1-0900DF239DC0}"/>
              </a:ext>
            </a:extLst>
          </p:cNvPr>
          <p:cNvSpPr/>
          <p:nvPr/>
        </p:nvSpPr>
        <p:spPr>
          <a:xfrm>
            <a:off x="2896935" y="3860616"/>
            <a:ext cx="2992862" cy="6283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232;p35">
            <a:extLst>
              <a:ext uri="{FF2B5EF4-FFF2-40B4-BE49-F238E27FC236}">
                <a16:creationId xmlns:a16="http://schemas.microsoft.com/office/drawing/2014/main" id="{E605D2CE-1309-F54D-98F5-7A7897B932FD}"/>
              </a:ext>
            </a:extLst>
          </p:cNvPr>
          <p:cNvSpPr/>
          <p:nvPr/>
        </p:nvSpPr>
        <p:spPr>
          <a:xfrm>
            <a:off x="9766346" y="1819603"/>
            <a:ext cx="1097280" cy="1097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App1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34;p35">
            <a:extLst>
              <a:ext uri="{FF2B5EF4-FFF2-40B4-BE49-F238E27FC236}">
                <a16:creationId xmlns:a16="http://schemas.microsoft.com/office/drawing/2014/main" id="{D185A066-E833-7D4A-9E5C-D3FAE6D79F0F}"/>
              </a:ext>
            </a:extLst>
          </p:cNvPr>
          <p:cNvSpPr/>
          <p:nvPr/>
        </p:nvSpPr>
        <p:spPr>
          <a:xfrm>
            <a:off x="9766346" y="3002504"/>
            <a:ext cx="1097280" cy="1097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App2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236;p35">
            <a:extLst>
              <a:ext uri="{FF2B5EF4-FFF2-40B4-BE49-F238E27FC236}">
                <a16:creationId xmlns:a16="http://schemas.microsoft.com/office/drawing/2014/main" id="{B55940C2-29BA-3C41-9C3B-3111B2BD6CF3}"/>
              </a:ext>
            </a:extLst>
          </p:cNvPr>
          <p:cNvSpPr/>
          <p:nvPr/>
        </p:nvSpPr>
        <p:spPr>
          <a:xfrm>
            <a:off x="9766346" y="4185405"/>
            <a:ext cx="1097280" cy="10972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261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App3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9AD34DF3-77BB-C041-8AF0-DF5E067024CC}"/>
              </a:ext>
            </a:extLst>
          </p:cNvPr>
          <p:cNvSpPr/>
          <p:nvPr/>
        </p:nvSpPr>
        <p:spPr>
          <a:xfrm>
            <a:off x="7236056" y="2215927"/>
            <a:ext cx="1184031" cy="1991955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16B693-701E-FD4C-B3CF-8FB169C31736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 flipV="1">
            <a:off x="2518125" y="2434814"/>
            <a:ext cx="378810" cy="827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A8D260-4694-D34F-9F66-3BA8B061C7BF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2518125" y="3254325"/>
            <a:ext cx="378810" cy="7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2D8573-ADD6-D448-8287-C90D054DE081}"/>
              </a:ext>
            </a:extLst>
          </p:cNvPr>
          <p:cNvCxnSpPr>
            <a:stCxn id="8" idx="3"/>
            <a:endCxn id="10" idx="1"/>
          </p:cNvCxnSpPr>
          <p:nvPr/>
        </p:nvCxnSpPr>
        <p:spPr>
          <a:xfrm>
            <a:off x="2518125" y="3262214"/>
            <a:ext cx="378810" cy="912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7C22EDE-F83C-054A-81C1-C92F50E91D9C}"/>
              </a:ext>
            </a:extLst>
          </p:cNvPr>
          <p:cNvCxnSpPr>
            <a:stCxn id="5" idx="3"/>
            <a:endCxn id="14" idx="2"/>
          </p:cNvCxnSpPr>
          <p:nvPr/>
        </p:nvCxnSpPr>
        <p:spPr>
          <a:xfrm>
            <a:off x="5889797" y="2434814"/>
            <a:ext cx="1346259" cy="777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0E28908-17C7-9F4E-AF72-C651257E71EB}"/>
              </a:ext>
            </a:extLst>
          </p:cNvPr>
          <p:cNvCxnSpPr>
            <a:stCxn id="9" idx="3"/>
            <a:endCxn id="14" idx="2"/>
          </p:cNvCxnSpPr>
          <p:nvPr/>
        </p:nvCxnSpPr>
        <p:spPr>
          <a:xfrm flipV="1">
            <a:off x="5889797" y="3211905"/>
            <a:ext cx="1346259" cy="42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B4D290-F7E0-634E-A6DD-8FEB803FD047}"/>
              </a:ext>
            </a:extLst>
          </p:cNvPr>
          <p:cNvCxnSpPr>
            <a:stCxn id="10" idx="3"/>
            <a:endCxn id="14" idx="2"/>
          </p:cNvCxnSpPr>
          <p:nvPr/>
        </p:nvCxnSpPr>
        <p:spPr>
          <a:xfrm flipV="1">
            <a:off x="5889797" y="3211905"/>
            <a:ext cx="1346259" cy="962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98D7257-CD2B-1F41-822D-F4B879A68B1C}"/>
              </a:ext>
            </a:extLst>
          </p:cNvPr>
          <p:cNvCxnSpPr>
            <a:stCxn id="11" idx="2"/>
            <a:endCxn id="14" idx="4"/>
          </p:cNvCxnSpPr>
          <p:nvPr/>
        </p:nvCxnSpPr>
        <p:spPr>
          <a:xfrm flipH="1">
            <a:off x="8420087" y="2368243"/>
            <a:ext cx="1346259" cy="843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3CC93D1-7BF1-334F-9697-BE5428A1A1F1}"/>
              </a:ext>
            </a:extLst>
          </p:cNvPr>
          <p:cNvCxnSpPr>
            <a:stCxn id="12" idx="2"/>
            <a:endCxn id="14" idx="4"/>
          </p:cNvCxnSpPr>
          <p:nvPr/>
        </p:nvCxnSpPr>
        <p:spPr>
          <a:xfrm flipH="1" flipV="1">
            <a:off x="8420087" y="3211905"/>
            <a:ext cx="1346259" cy="339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584C11E-D3AE-4447-8ED6-DB58AACA56AD}"/>
              </a:ext>
            </a:extLst>
          </p:cNvPr>
          <p:cNvCxnSpPr>
            <a:stCxn id="13" idx="2"/>
            <a:endCxn id="14" idx="4"/>
          </p:cNvCxnSpPr>
          <p:nvPr/>
        </p:nvCxnSpPr>
        <p:spPr>
          <a:xfrm flipH="1" flipV="1">
            <a:off x="8420087" y="3211905"/>
            <a:ext cx="1346259" cy="1522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892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 User visited this product yet?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Ingestion Workflow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4C14DF-A453-FF4E-8AE5-A65FC5759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375" y="4149653"/>
            <a:ext cx="11259966" cy="2708347"/>
          </a:xfrm>
        </p:spPr>
        <p:txBody>
          <a:bodyPr/>
          <a:lstStyle/>
          <a:p>
            <a:r>
              <a:rPr lang="en-US" b="1" dirty="0"/>
              <a:t>Switch to Notebook</a:t>
            </a:r>
          </a:p>
          <a:p>
            <a:r>
              <a:rPr lang="en-US" b="1" dirty="0" err="1"/>
              <a:t>df.show</a:t>
            </a:r>
            <a:r>
              <a:rPr lang="en-US" b="1" dirty="0"/>
              <a:t>() some existing data</a:t>
            </a:r>
          </a:p>
          <a:p>
            <a:r>
              <a:rPr lang="en-US" b="1" dirty="0"/>
              <a:t>Spark Streaming Section – Bloom Filter creation</a:t>
            </a:r>
          </a:p>
          <a:p>
            <a:pPr marL="600075" lvl="1" indent="0">
              <a:buNone/>
            </a:pPr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CE6A83E-1AB5-244C-A145-06E751BC6ACC}"/>
              </a:ext>
            </a:extLst>
          </p:cNvPr>
          <p:cNvSpPr txBox="1">
            <a:spLocks/>
          </p:cNvSpPr>
          <p:nvPr/>
        </p:nvSpPr>
        <p:spPr>
          <a:xfrm>
            <a:off x="471659" y="1498367"/>
            <a:ext cx="11259966" cy="2708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 ea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▪"/>
              <a:defRPr sz="2800" b="0" i="0" u="none" strike="noStrike" cap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5250" indent="0">
              <a:buNone/>
            </a:pPr>
            <a:r>
              <a:rPr lang="en-US" dirty="0"/>
              <a:t>On Ingestion </a:t>
            </a:r>
            <a:r>
              <a:rPr lang="en-US" dirty="0" err="1"/>
              <a:t>Microbatch</a:t>
            </a:r>
            <a:r>
              <a:rPr lang="en-US" dirty="0"/>
              <a:t>,</a:t>
            </a:r>
          </a:p>
          <a:p>
            <a:r>
              <a:rPr lang="en-US" dirty="0"/>
              <a:t>Create </a:t>
            </a:r>
            <a:r>
              <a:rPr lang="en-US" dirty="0" err="1"/>
              <a:t>BloomFilter</a:t>
            </a:r>
            <a:r>
              <a:rPr lang="en-US" dirty="0"/>
              <a:t> for every Product</a:t>
            </a:r>
          </a:p>
          <a:p>
            <a:r>
              <a:rPr lang="en-US" dirty="0"/>
              <a:t>Map() -  yield key= </a:t>
            </a:r>
            <a:r>
              <a:rPr lang="en-US" b="1" dirty="0" err="1"/>
              <a:t>productId</a:t>
            </a:r>
            <a:r>
              <a:rPr lang="en-US" dirty="0"/>
              <a:t> value = </a:t>
            </a:r>
            <a:r>
              <a:rPr lang="en-US" b="1" dirty="0" err="1"/>
              <a:t>BF.add</a:t>
            </a:r>
            <a:r>
              <a:rPr lang="en-US" b="1" dirty="0"/>
              <a:t>(</a:t>
            </a:r>
            <a:r>
              <a:rPr lang="en-US" b="1" dirty="0" err="1"/>
              <a:t>userId</a:t>
            </a:r>
            <a:r>
              <a:rPr lang="en-US" b="1" dirty="0"/>
              <a:t>)</a:t>
            </a:r>
          </a:p>
          <a:p>
            <a:r>
              <a:rPr lang="en-US" dirty="0"/>
              <a:t>Reduce () – for each key – </a:t>
            </a:r>
            <a:r>
              <a:rPr lang="en-US" dirty="0" err="1"/>
              <a:t>BF.mergeInPlace</a:t>
            </a:r>
            <a:r>
              <a:rPr lang="en-US" dirty="0"/>
              <a:t>(Seq[bf1, bf2, bf3])</a:t>
            </a:r>
          </a:p>
          <a:p>
            <a:r>
              <a:rPr lang="en-US" dirty="0" err="1"/>
              <a:t>ForeachBatch</a:t>
            </a:r>
            <a:r>
              <a:rPr lang="en-US" dirty="0"/>
              <a:t>() -&gt; Update to external Store</a:t>
            </a:r>
          </a:p>
          <a:p>
            <a:pPr marL="600075" lvl="1" indent="0">
              <a:buNone/>
            </a:pPr>
            <a:r>
              <a:rPr lang="en-US" dirty="0"/>
              <a:t> </a:t>
            </a:r>
          </a:p>
          <a:p>
            <a:pPr marL="600075" lvl="1" indent="0">
              <a:buFont typeface="Arial"/>
              <a:buNone/>
            </a:pPr>
            <a:endParaRPr lang="en-US" dirty="0"/>
          </a:p>
          <a:p>
            <a:pPr marL="95250" indent="0">
              <a:buFont typeface="Noto Sans Symbol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33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 User visited this product yet?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Query Workflow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64BE709-98AE-0B45-9506-6BCFDB200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975892"/>
            <a:ext cx="11259966" cy="4040431"/>
          </a:xfrm>
        </p:spPr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ProductId</a:t>
            </a:r>
            <a:r>
              <a:rPr lang="en-US" dirty="0"/>
              <a:t> – 1234</a:t>
            </a:r>
          </a:p>
          <a:p>
            <a:r>
              <a:rPr lang="en-US" dirty="0" err="1"/>
              <a:t>BF.mightContain</a:t>
            </a:r>
            <a:r>
              <a:rPr lang="en-US" dirty="0"/>
              <a:t>(</a:t>
            </a:r>
            <a:r>
              <a:rPr lang="en-US" dirty="0" err="1"/>
              <a:t>userID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Switch to Notebook</a:t>
            </a:r>
          </a:p>
          <a:p>
            <a:r>
              <a:rPr lang="en-US" dirty="0"/>
              <a:t>Spark Streaming Section – Bloom Filter Query Example</a:t>
            </a:r>
          </a:p>
          <a:p>
            <a:pPr marL="600075" lvl="1" indent="0">
              <a:buNone/>
            </a:pPr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37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</a:pPr>
            <a:r>
              <a:rPr lang="en-US" dirty="0"/>
              <a:t>Hyper Log Log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0694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HLL TL;DR</a:t>
            </a:r>
            <a:endParaRPr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460979" y="1506336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dirty="0"/>
              <a:t>How many distinct elements do you have in the Set?</a:t>
            </a:r>
          </a:p>
          <a:p>
            <a:pPr lvl="1"/>
            <a:r>
              <a:rPr lang="en-US" dirty="0"/>
              <a:t>Use for Set().count()</a:t>
            </a:r>
          </a:p>
          <a:p>
            <a:pPr lvl="1"/>
            <a:endParaRPr lang="en-US" dirty="0"/>
          </a:p>
          <a:p>
            <a:r>
              <a:rPr lang="en-US" dirty="0">
                <a:latin typeface="Adobe Clean Light"/>
                <a:cs typeface="Adobe Clean Light"/>
              </a:rPr>
              <a:t>Estimate cardinalities of &gt; 10^</a:t>
            </a:r>
            <a:r>
              <a:rPr lang="en-US" baseline="30000" dirty="0">
                <a:latin typeface="Adobe Clean Light"/>
                <a:cs typeface="Adobe Clean Light"/>
              </a:rPr>
              <a:t>9 </a:t>
            </a:r>
            <a:r>
              <a:rPr lang="en-US" dirty="0">
                <a:latin typeface="Adobe Clean Light"/>
                <a:cs typeface="Adobe Clean Light"/>
              </a:rPr>
              <a:t> with a typical accuracy of 2%, using just 1.5 kB of memory</a:t>
            </a:r>
            <a:endParaRPr lang="en-US" dirty="0"/>
          </a:p>
          <a:p>
            <a:endParaRPr lang="en-US" dirty="0"/>
          </a:p>
          <a:p>
            <a:r>
              <a:rPr lang="en-US" dirty="0"/>
              <a:t>Loss free Unions!</a:t>
            </a:r>
          </a:p>
          <a:p>
            <a:endParaRPr lang="en-US" dirty="0"/>
          </a:p>
          <a:p>
            <a:r>
              <a:rPr lang="en-US" dirty="0"/>
              <a:t>MONOID!</a:t>
            </a:r>
          </a:p>
          <a:p>
            <a:pPr marL="952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2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C600-DE59-164E-8188-79A868C93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HLL vs BF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416B3-E3EA-2F49-BF25-5F5B5C3FC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cardinality estimation, HLL are better at scale</a:t>
            </a:r>
          </a:p>
          <a:p>
            <a:pPr lvl="1"/>
            <a:r>
              <a:rPr lang="en-US" dirty="0">
                <a:hlinkClick r:id="rId2"/>
              </a:rPr>
              <a:t>https://github.com/echen/streaming-simulations/wiki/Cardinality-Estimation%3A-Bloom-Filter-vs.-HyperLogLog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 membership testing, use a BF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1710F2-7FFB-BD40-88A3-59175D0A4AF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69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BD7D149C-8555-D04F-BB2C-59F5D98F2C42}"/>
              </a:ext>
            </a:extLst>
          </p:cNvPr>
          <p:cNvSpPr txBox="1"/>
          <p:nvPr/>
        </p:nvSpPr>
        <p:spPr>
          <a:xfrm>
            <a:off x="2576825" y="1542695"/>
            <a:ext cx="552917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dobe Clean Light"/>
                <a:cs typeface="Adobe Clean Light"/>
              </a:rPr>
              <a:t>Supported</a:t>
            </a:r>
            <a:r>
              <a:rPr lang="en-US" dirty="0">
                <a:latin typeface="Adobe Clean Light"/>
                <a:cs typeface="Adobe Clean Light"/>
              </a:rPr>
              <a:t> </a:t>
            </a:r>
            <a:r>
              <a:rPr lang="en-US" sz="2400" dirty="0">
                <a:latin typeface="Adobe Clean Light"/>
                <a:cs typeface="Adobe Clean Light"/>
              </a:rPr>
              <a:t>Operations</a:t>
            </a:r>
            <a:r>
              <a:rPr lang="en-US" dirty="0">
                <a:latin typeface="Adobe Clean Light"/>
                <a:cs typeface="Adobe Clean Light"/>
              </a:rPr>
              <a:t>:</a:t>
            </a:r>
          </a:p>
          <a:p>
            <a:endParaRPr lang="en-US" dirty="0">
              <a:latin typeface="Adobe Clean Light"/>
              <a:cs typeface="Adobe Clean Light"/>
            </a:endParaRP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add()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merge() / union()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cardinality()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A334979-475A-6744-8A9E-CF4A56FF9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113" y="2258617"/>
            <a:ext cx="682486" cy="68248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EF6C163-3DB0-D744-97F8-CA297BCCE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168" y="2181975"/>
            <a:ext cx="759128" cy="75912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10CF914-987B-A549-8F35-655228759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3516" y="2214822"/>
            <a:ext cx="682486" cy="682486"/>
          </a:xfrm>
          <a:prstGeom prst="rect">
            <a:avLst/>
          </a:prstGeom>
        </p:spPr>
      </p:pic>
      <p:sp>
        <p:nvSpPr>
          <p:cNvPr id="29" name="Plus 28">
            <a:extLst>
              <a:ext uri="{FF2B5EF4-FFF2-40B4-BE49-F238E27FC236}">
                <a16:creationId xmlns:a16="http://schemas.microsoft.com/office/drawing/2014/main" id="{13E8A6BF-1C88-014D-BB75-E4C43C02B844}"/>
              </a:ext>
            </a:extLst>
          </p:cNvPr>
          <p:cNvSpPr/>
          <p:nvPr/>
        </p:nvSpPr>
        <p:spPr>
          <a:xfrm>
            <a:off x="5368785" y="2453066"/>
            <a:ext cx="284661" cy="317513"/>
          </a:xfrm>
          <a:prstGeom prst="mathPlus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qual 29">
            <a:extLst>
              <a:ext uri="{FF2B5EF4-FFF2-40B4-BE49-F238E27FC236}">
                <a16:creationId xmlns:a16="http://schemas.microsoft.com/office/drawing/2014/main" id="{7DAB4F99-8CDD-BE47-92B7-B2F527B5B257}"/>
              </a:ext>
            </a:extLst>
          </p:cNvPr>
          <p:cNvSpPr/>
          <p:nvPr/>
        </p:nvSpPr>
        <p:spPr>
          <a:xfrm>
            <a:off x="6814036" y="2453066"/>
            <a:ext cx="383210" cy="317513"/>
          </a:xfrm>
          <a:prstGeom prst="mathEqual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5A64656-BF76-E24B-8C18-14EF26B2F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463" y="3551516"/>
            <a:ext cx="682486" cy="682486"/>
          </a:xfrm>
          <a:prstGeom prst="rect">
            <a:avLst/>
          </a:prstGeom>
        </p:spPr>
      </p:pic>
      <p:sp>
        <p:nvSpPr>
          <p:cNvPr id="32" name="Plus 31">
            <a:extLst>
              <a:ext uri="{FF2B5EF4-FFF2-40B4-BE49-F238E27FC236}">
                <a16:creationId xmlns:a16="http://schemas.microsoft.com/office/drawing/2014/main" id="{E323F8B5-1896-8242-8EDC-D68D92C857FF}"/>
              </a:ext>
            </a:extLst>
          </p:cNvPr>
          <p:cNvSpPr/>
          <p:nvPr/>
        </p:nvSpPr>
        <p:spPr>
          <a:xfrm>
            <a:off x="5659622" y="3724067"/>
            <a:ext cx="284661" cy="317513"/>
          </a:xfrm>
          <a:prstGeom prst="mathPlus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3880410-2826-8940-AD5F-90993F90B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657" y="3568758"/>
            <a:ext cx="682486" cy="682486"/>
          </a:xfrm>
          <a:prstGeom prst="rect">
            <a:avLst/>
          </a:prstGeom>
        </p:spPr>
      </p:pic>
      <p:sp>
        <p:nvSpPr>
          <p:cNvPr id="34" name="Equal 33">
            <a:extLst>
              <a:ext uri="{FF2B5EF4-FFF2-40B4-BE49-F238E27FC236}">
                <a16:creationId xmlns:a16="http://schemas.microsoft.com/office/drawing/2014/main" id="{51532221-D020-B648-BF87-F8D621AF832B}"/>
              </a:ext>
            </a:extLst>
          </p:cNvPr>
          <p:cNvSpPr/>
          <p:nvPr/>
        </p:nvSpPr>
        <p:spPr>
          <a:xfrm>
            <a:off x="6875836" y="3691221"/>
            <a:ext cx="383210" cy="317513"/>
          </a:xfrm>
          <a:prstGeom prst="mathEqual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A8DEC51-C993-9844-85EC-FDAEAFABD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646" y="3546860"/>
            <a:ext cx="682486" cy="68248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D96183D2-9DD1-E647-BC65-27C7BAA35B3E}"/>
              </a:ext>
            </a:extLst>
          </p:cNvPr>
          <p:cNvGrpSpPr/>
          <p:nvPr/>
        </p:nvGrpSpPr>
        <p:grpSpPr>
          <a:xfrm>
            <a:off x="4755415" y="4878948"/>
            <a:ext cx="1105836" cy="930640"/>
            <a:chOff x="10094853" y="3328409"/>
            <a:chExt cx="821165" cy="682486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311A3501-C763-324B-9122-CB2A5EB34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67840" y="3328409"/>
              <a:ext cx="682486" cy="682486"/>
            </a:xfrm>
            <a:prstGeom prst="rect">
              <a:avLst/>
            </a:prstGeom>
          </p:spPr>
        </p:pic>
        <p:sp>
          <p:nvSpPr>
            <p:cNvPr id="38" name="Double Brace 37">
              <a:extLst>
                <a:ext uri="{FF2B5EF4-FFF2-40B4-BE49-F238E27FC236}">
                  <a16:creationId xmlns:a16="http://schemas.microsoft.com/office/drawing/2014/main" id="{19C90BD3-6972-384C-9921-8C9F4679912E}"/>
                </a:ext>
              </a:extLst>
            </p:cNvPr>
            <p:cNvSpPr/>
            <p:nvPr/>
          </p:nvSpPr>
          <p:spPr>
            <a:xfrm>
              <a:off x="10094853" y="3328409"/>
              <a:ext cx="821165" cy="558150"/>
            </a:xfrm>
            <a:prstGeom prst="bracePair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721CA8C6-4E06-B14D-B780-74F86368A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776" y="5011069"/>
            <a:ext cx="628974" cy="62897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0D24C171-C1B9-C141-BAD6-E1322FC76F33}"/>
              </a:ext>
            </a:extLst>
          </p:cNvPr>
          <p:cNvSpPr txBox="1"/>
          <p:nvPr/>
        </p:nvSpPr>
        <p:spPr>
          <a:xfrm>
            <a:off x="4309460" y="2875410"/>
            <a:ext cx="105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  <a:p>
            <a:pPr algn="ctr"/>
            <a:r>
              <a:rPr lang="en-US" sz="1200" dirty="0"/>
              <a:t>1.5 KB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1E36F9-EB54-A442-A609-6C9B29CCE414}"/>
              </a:ext>
            </a:extLst>
          </p:cNvPr>
          <p:cNvSpPr txBox="1"/>
          <p:nvPr/>
        </p:nvSpPr>
        <p:spPr>
          <a:xfrm>
            <a:off x="7262939" y="2902718"/>
            <a:ext cx="105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  <a:p>
            <a:pPr algn="ctr"/>
            <a:r>
              <a:rPr lang="en-US" sz="1200" dirty="0"/>
              <a:t>1.5 KB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D555F0A-EB5C-2E4B-A20E-8B13EF498A44}"/>
              </a:ext>
            </a:extLst>
          </p:cNvPr>
          <p:cNvSpPr txBox="1"/>
          <p:nvPr/>
        </p:nvSpPr>
        <p:spPr>
          <a:xfrm>
            <a:off x="4708220" y="4144744"/>
            <a:ext cx="105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  <a:p>
            <a:pPr algn="ctr"/>
            <a:r>
              <a:rPr lang="en-US" sz="1200" dirty="0"/>
              <a:t>1.5 KB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620569-024E-6C40-8645-7D12C128CF55}"/>
              </a:ext>
            </a:extLst>
          </p:cNvPr>
          <p:cNvSpPr txBox="1"/>
          <p:nvPr/>
        </p:nvSpPr>
        <p:spPr>
          <a:xfrm>
            <a:off x="5970963" y="4144744"/>
            <a:ext cx="105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  <a:p>
            <a:pPr algn="ctr"/>
            <a:r>
              <a:rPr lang="en-US" sz="1200" dirty="0"/>
              <a:t>1.5 KB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5673D1-984A-E14D-8F7F-10F82DB7FB17}"/>
              </a:ext>
            </a:extLst>
          </p:cNvPr>
          <p:cNvSpPr txBox="1"/>
          <p:nvPr/>
        </p:nvSpPr>
        <p:spPr>
          <a:xfrm>
            <a:off x="7368767" y="4184820"/>
            <a:ext cx="105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  <a:p>
            <a:pPr algn="ctr"/>
            <a:r>
              <a:rPr lang="en-US" sz="1200" dirty="0"/>
              <a:t>1.5 KB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31CD643-605C-B647-981A-211285CE9069}"/>
              </a:ext>
            </a:extLst>
          </p:cNvPr>
          <p:cNvSpPr txBox="1"/>
          <p:nvPr/>
        </p:nvSpPr>
        <p:spPr>
          <a:xfrm>
            <a:off x="5609640" y="2941103"/>
            <a:ext cx="1457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Hash = 100101</a:t>
            </a:r>
            <a:r>
              <a:rPr lang="is-IS" sz="1200" dirty="0"/>
              <a:t>.</a:t>
            </a:r>
            <a:r>
              <a:rPr lang="en-US" sz="1200" dirty="0"/>
              <a:t>.011 </a:t>
            </a:r>
          </a:p>
        </p:txBody>
      </p:sp>
    </p:spTree>
    <p:extLst>
      <p:ext uri="{BB962C8B-B14F-4D97-AF65-F5344CB8AC3E}">
        <p14:creationId xmlns:p14="http://schemas.microsoft.com/office/powerpoint/2010/main" val="109049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9" grpId="0" animBg="1"/>
      <p:bldP spid="30" grpId="0" animBg="1"/>
      <p:bldP spid="32" grpId="0" animBg="1"/>
      <p:bldP spid="34" grpId="0" animBg="1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unique users bought Items A , B and 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Ingestion Workflow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4C14DF-A453-FF4E-8AE5-A65FC5759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375" y="4149653"/>
            <a:ext cx="11259966" cy="2708347"/>
          </a:xfrm>
        </p:spPr>
        <p:txBody>
          <a:bodyPr/>
          <a:lstStyle/>
          <a:p>
            <a:r>
              <a:rPr lang="en-US" b="1" dirty="0"/>
              <a:t>Switch to Notebook</a:t>
            </a:r>
          </a:p>
          <a:p>
            <a:r>
              <a:rPr lang="en-US" b="1" dirty="0" err="1"/>
              <a:t>df.show</a:t>
            </a:r>
            <a:r>
              <a:rPr lang="en-US" b="1" dirty="0"/>
              <a:t>() some existing data</a:t>
            </a:r>
          </a:p>
          <a:p>
            <a:r>
              <a:rPr lang="en-US" b="1" dirty="0"/>
              <a:t>Spark Streaming Section – HLL creation</a:t>
            </a:r>
          </a:p>
          <a:p>
            <a:pPr marL="600075" lvl="1" indent="0">
              <a:buNone/>
            </a:pPr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CE6A83E-1AB5-244C-A145-06E751BC6ACC}"/>
              </a:ext>
            </a:extLst>
          </p:cNvPr>
          <p:cNvSpPr txBox="1">
            <a:spLocks/>
          </p:cNvSpPr>
          <p:nvPr/>
        </p:nvSpPr>
        <p:spPr>
          <a:xfrm>
            <a:off x="471659" y="1498367"/>
            <a:ext cx="11259966" cy="2708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 ea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▪"/>
              <a:defRPr sz="2800" b="0" i="0" u="none" strike="noStrike" cap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5250" indent="0">
              <a:buNone/>
            </a:pPr>
            <a:r>
              <a:rPr lang="en-US" dirty="0"/>
              <a:t>On Ingestion </a:t>
            </a:r>
            <a:r>
              <a:rPr lang="en-US" dirty="0" err="1"/>
              <a:t>Microbatch</a:t>
            </a:r>
            <a:r>
              <a:rPr lang="en-US" dirty="0"/>
              <a:t>,</a:t>
            </a:r>
          </a:p>
          <a:p>
            <a:r>
              <a:rPr lang="en-US" dirty="0"/>
              <a:t>Create HLL for every </a:t>
            </a:r>
            <a:r>
              <a:rPr lang="en-US" dirty="0" err="1"/>
              <a:t>ProductId</a:t>
            </a:r>
            <a:endParaRPr lang="en-US" dirty="0"/>
          </a:p>
          <a:p>
            <a:r>
              <a:rPr lang="en-US" dirty="0" err="1"/>
              <a:t>ForeachBatch</a:t>
            </a:r>
            <a:r>
              <a:rPr lang="en-US" dirty="0"/>
              <a:t>() </a:t>
            </a:r>
          </a:p>
          <a:p>
            <a:pPr lvl="1"/>
            <a:r>
              <a:rPr lang="en-US" dirty="0"/>
              <a:t>Group By Product and collect local aggregation of list of users</a:t>
            </a:r>
          </a:p>
          <a:p>
            <a:pPr lvl="1"/>
            <a:r>
              <a:rPr lang="en-US" dirty="0"/>
              <a:t>Update to external Store</a:t>
            </a:r>
          </a:p>
          <a:p>
            <a:pPr marL="600075" lvl="1" indent="0">
              <a:buNone/>
            </a:pPr>
            <a:r>
              <a:rPr lang="en-US" dirty="0"/>
              <a:t> </a:t>
            </a:r>
          </a:p>
          <a:p>
            <a:pPr marL="600075" lvl="1" indent="0">
              <a:buFont typeface="Arial"/>
              <a:buNone/>
            </a:pPr>
            <a:endParaRPr lang="en-US" dirty="0"/>
          </a:p>
          <a:p>
            <a:pPr marL="95250" indent="0">
              <a:buFont typeface="Noto Sans Symbol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56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unique users bought Items A , B or 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Query Workflow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64BE709-98AE-0B45-9506-6BCFDB200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975892"/>
            <a:ext cx="11259966" cy="4040431"/>
          </a:xfrm>
        </p:spPr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ProductId</a:t>
            </a:r>
            <a:r>
              <a:rPr lang="en-US" dirty="0"/>
              <a:t> – 1234 and </a:t>
            </a:r>
            <a:r>
              <a:rPr lang="en-US" dirty="0" err="1"/>
              <a:t>ProductID</a:t>
            </a:r>
            <a:r>
              <a:rPr lang="en-US" dirty="0"/>
              <a:t> 4589</a:t>
            </a:r>
          </a:p>
          <a:p>
            <a:r>
              <a:rPr lang="en-US" dirty="0" err="1"/>
              <a:t>unionHLL</a:t>
            </a:r>
            <a:r>
              <a:rPr lang="en-US" dirty="0"/>
              <a:t> = HLL(1234).union(HLL(4589))</a:t>
            </a:r>
          </a:p>
          <a:p>
            <a:r>
              <a:rPr lang="en-US" dirty="0"/>
              <a:t>Cardinality(</a:t>
            </a:r>
            <a:r>
              <a:rPr lang="en-US" dirty="0" err="1"/>
              <a:t>unionHLL</a:t>
            </a:r>
            <a:r>
              <a:rPr lang="en-US" dirty="0"/>
              <a:t>)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b="1" dirty="0"/>
              <a:t>Switch to Notebook</a:t>
            </a:r>
          </a:p>
          <a:p>
            <a:r>
              <a:rPr lang="en-US" dirty="0"/>
              <a:t>Spark Streaming Section – HLL Query Example</a:t>
            </a:r>
          </a:p>
          <a:p>
            <a:r>
              <a:rPr lang="en-US" dirty="0"/>
              <a:t>Bonus: Show intersection </a:t>
            </a:r>
          </a:p>
          <a:p>
            <a:r>
              <a:rPr lang="en-US" dirty="0"/>
              <a:t>How many unique users bought Items A , B AND C</a:t>
            </a:r>
          </a:p>
          <a:p>
            <a:endParaRPr lang="en-US" dirty="0"/>
          </a:p>
          <a:p>
            <a:pPr marL="600075" lvl="1" indent="0">
              <a:buNone/>
            </a:pPr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6415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</a:pPr>
            <a:r>
              <a:rPr lang="en-US" dirty="0"/>
              <a:t>Count-Min Sketch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376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B927-AA82-7940-BDFE-2F9AC92B0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B956B-0BFA-744B-9487-57F344CE7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/>
              <a:t>some interesting tools </a:t>
            </a:r>
            <a:r>
              <a:rPr lang="en-US" dirty="0"/>
              <a:t>to your data processing belt</a:t>
            </a:r>
          </a:p>
          <a:p>
            <a:endParaRPr lang="en-US" dirty="0"/>
          </a:p>
          <a:p>
            <a:r>
              <a:rPr lang="en-US" dirty="0"/>
              <a:t>Show how to use the tools and apply it</a:t>
            </a:r>
          </a:p>
          <a:p>
            <a:endParaRPr lang="en-US" dirty="0"/>
          </a:p>
          <a:p>
            <a:r>
              <a:rPr lang="en-US" dirty="0"/>
              <a:t>Not in Scope</a:t>
            </a:r>
          </a:p>
          <a:p>
            <a:pPr lvl="1"/>
            <a:r>
              <a:rPr lang="en-US" dirty="0"/>
              <a:t>Internals of the Data Structures</a:t>
            </a:r>
          </a:p>
          <a:p>
            <a:pPr lvl="1"/>
            <a:r>
              <a:rPr lang="en-US" dirty="0"/>
              <a:t>Much better resources out there than me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Count Min Sketch</a:t>
            </a:r>
            <a:endParaRPr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374481" y="1408784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dirty="0"/>
              <a:t>Space Efficient Frequency Table</a:t>
            </a:r>
          </a:p>
          <a:p>
            <a:pPr lvl="1"/>
            <a:r>
              <a:rPr lang="en-US" dirty="0"/>
              <a:t>Hash </a:t>
            </a:r>
            <a:r>
              <a:rPr lang="en-US"/>
              <a:t>Table replacement</a:t>
            </a:r>
            <a:endParaRPr lang="en-US" dirty="0"/>
          </a:p>
          <a:p>
            <a:pPr marL="95250" indent="0">
              <a:buNone/>
            </a:pPr>
            <a:endParaRPr lang="en-US" dirty="0"/>
          </a:p>
          <a:p>
            <a:r>
              <a:rPr lang="en-US" dirty="0"/>
              <a:t>Sub-linear space instead of 0(n)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dirty="0"/>
              <a:t>Might overcount ?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dirty="0"/>
              <a:t>Logical Extensions of Bloom Filters</a:t>
            </a:r>
          </a:p>
          <a:p>
            <a:endParaRPr lang="en-US" dirty="0"/>
          </a:p>
          <a:p>
            <a:r>
              <a:rPr lang="en-US" dirty="0"/>
              <a:t>MONOID!</a:t>
            </a:r>
          </a:p>
          <a:p>
            <a:endParaRPr lang="en-US" dirty="0"/>
          </a:p>
          <a:p>
            <a:pPr marL="6000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8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items has seller X sold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Ingestion Workflow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4C14DF-A453-FF4E-8AE5-A65FC5759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375" y="4149653"/>
            <a:ext cx="11259966" cy="2708347"/>
          </a:xfrm>
        </p:spPr>
        <p:txBody>
          <a:bodyPr/>
          <a:lstStyle/>
          <a:p>
            <a:r>
              <a:rPr lang="en-US" b="1" dirty="0"/>
              <a:t>Switch to Notebook</a:t>
            </a:r>
          </a:p>
          <a:p>
            <a:r>
              <a:rPr lang="en-US" b="1" dirty="0" err="1"/>
              <a:t>df.show</a:t>
            </a:r>
            <a:r>
              <a:rPr lang="en-US" b="1" dirty="0"/>
              <a:t>() some existing data</a:t>
            </a:r>
          </a:p>
          <a:p>
            <a:r>
              <a:rPr lang="en-US" b="1" dirty="0"/>
              <a:t>Spark Streaming Section – CMS creation</a:t>
            </a:r>
          </a:p>
          <a:p>
            <a:pPr marL="600075" lvl="1" indent="0">
              <a:buNone/>
            </a:pPr>
            <a:endParaRPr lang="en-US" dirty="0"/>
          </a:p>
          <a:p>
            <a:pPr marL="95250" indent="0">
              <a:buNone/>
            </a:pP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CE6A83E-1AB5-244C-A145-06E751BC6ACC}"/>
              </a:ext>
            </a:extLst>
          </p:cNvPr>
          <p:cNvSpPr txBox="1">
            <a:spLocks/>
          </p:cNvSpPr>
          <p:nvPr/>
        </p:nvSpPr>
        <p:spPr>
          <a:xfrm>
            <a:off x="471658" y="1498367"/>
            <a:ext cx="11720341" cy="2708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 ea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▪"/>
              <a:defRPr sz="2800" b="0" i="0" u="none" strike="noStrike" cap="non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 eaLnBrk="1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5250" indent="0">
              <a:buNone/>
            </a:pPr>
            <a:r>
              <a:rPr lang="en-US" dirty="0"/>
              <a:t>On Ingestion </a:t>
            </a:r>
            <a:r>
              <a:rPr lang="en-US" dirty="0" err="1"/>
              <a:t>Microbatch</a:t>
            </a:r>
            <a:r>
              <a:rPr lang="en-US" dirty="0"/>
              <a:t>,</a:t>
            </a:r>
          </a:p>
          <a:p>
            <a:r>
              <a:rPr lang="en-US" dirty="0"/>
              <a:t>Create CMS for </a:t>
            </a:r>
            <a:r>
              <a:rPr lang="en-US" dirty="0" err="1"/>
              <a:t>sellerCount</a:t>
            </a:r>
            <a:r>
              <a:rPr lang="en-US" dirty="0"/>
              <a:t> for date</a:t>
            </a:r>
          </a:p>
          <a:p>
            <a:r>
              <a:rPr lang="en-US" dirty="0"/>
              <a:t>Map() -  yield key= </a:t>
            </a:r>
            <a:r>
              <a:rPr lang="en-US" b="1" dirty="0" err="1"/>
              <a:t>eventType</a:t>
            </a:r>
            <a:r>
              <a:rPr lang="en-US" dirty="0" err="1"/>
              <a:t>:</a:t>
            </a:r>
            <a:r>
              <a:rPr lang="en-US" b="1" dirty="0" err="1"/>
              <a:t>sellerCount:date</a:t>
            </a:r>
            <a:r>
              <a:rPr lang="en-US" dirty="0"/>
              <a:t> value = </a:t>
            </a:r>
            <a:r>
              <a:rPr lang="en-US" b="1" dirty="0" err="1"/>
              <a:t>CMS.add</a:t>
            </a:r>
            <a:r>
              <a:rPr lang="en-US" b="1" dirty="0"/>
              <a:t>(</a:t>
            </a:r>
            <a:r>
              <a:rPr lang="en-US" b="1" dirty="0" err="1"/>
              <a:t>sellerId</a:t>
            </a:r>
            <a:r>
              <a:rPr lang="en-US" b="1" dirty="0"/>
              <a:t>)</a:t>
            </a:r>
          </a:p>
          <a:p>
            <a:r>
              <a:rPr lang="en-US" dirty="0"/>
              <a:t>Reduce () – for each key – </a:t>
            </a:r>
            <a:r>
              <a:rPr lang="en-US" dirty="0" err="1"/>
              <a:t>CMS.mergeInPlace</a:t>
            </a:r>
            <a:r>
              <a:rPr lang="en-US" dirty="0"/>
              <a:t>(Seq[CMS1, CMS2, </a:t>
            </a:r>
            <a:r>
              <a:rPr lang="en-US" dirty="0" err="1"/>
              <a:t>CMSn</a:t>
            </a:r>
            <a:r>
              <a:rPr lang="en-US" dirty="0"/>
              <a:t>])</a:t>
            </a:r>
          </a:p>
          <a:p>
            <a:r>
              <a:rPr lang="en-US" dirty="0" err="1"/>
              <a:t>ForeachBatch</a:t>
            </a:r>
            <a:r>
              <a:rPr lang="en-US" dirty="0"/>
              <a:t>() -&gt; Update to external Store</a:t>
            </a:r>
          </a:p>
          <a:p>
            <a:endParaRPr lang="en-US" dirty="0"/>
          </a:p>
          <a:p>
            <a:pPr marL="600075" lvl="1" indent="0">
              <a:buNone/>
            </a:pPr>
            <a:r>
              <a:rPr lang="en-US" dirty="0"/>
              <a:t> </a:t>
            </a:r>
          </a:p>
          <a:p>
            <a:pPr marL="600075" lvl="1" indent="0">
              <a:buFont typeface="Arial"/>
              <a:buNone/>
            </a:pPr>
            <a:endParaRPr lang="en-US" dirty="0"/>
          </a:p>
          <a:p>
            <a:pPr marL="95250" indent="0">
              <a:buFont typeface="Noto Sans Symbol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91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73A7-6831-9542-BF8F-10E34BF2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items has seller X sold today?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A9EF3-8492-7044-9E8F-F6C6ECDD13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Query Workflow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64BE709-98AE-0B45-9506-6BCFDB200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975892"/>
            <a:ext cx="11259966" cy="4040431"/>
          </a:xfrm>
        </p:spPr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sellerId</a:t>
            </a:r>
            <a:r>
              <a:rPr lang="en-US" dirty="0"/>
              <a:t> 1234</a:t>
            </a:r>
          </a:p>
          <a:p>
            <a:r>
              <a:rPr lang="en-US" dirty="0"/>
              <a:t>CMS(purchase:seller:2019-12-09).frequency(1234)</a:t>
            </a:r>
          </a:p>
          <a:p>
            <a:pPr marL="95250" indent="0">
              <a:buNone/>
            </a:pPr>
            <a:endParaRPr lang="en-US" dirty="0"/>
          </a:p>
          <a:p>
            <a:r>
              <a:rPr lang="en-US" b="1" dirty="0"/>
              <a:t>Switch to Notebook</a:t>
            </a:r>
          </a:p>
          <a:p>
            <a:r>
              <a:rPr lang="en-US" dirty="0"/>
              <a:t>Spark Streaming Section – CMS Query Example</a:t>
            </a:r>
          </a:p>
          <a:p>
            <a:r>
              <a:rPr lang="en-US" dirty="0"/>
              <a:t>Bonus: Show for multiple </a:t>
            </a:r>
            <a:r>
              <a:rPr lang="en-US" dirty="0" err="1"/>
              <a:t>eventTypes</a:t>
            </a:r>
            <a:endParaRPr lang="en-US" dirty="0"/>
          </a:p>
          <a:p>
            <a:r>
              <a:rPr lang="en-US" dirty="0" err="1"/>
              <a:t>SuperBonus</a:t>
            </a:r>
            <a:r>
              <a:rPr lang="en-US" dirty="0"/>
              <a:t> : Estimated cardinality if we were to join purchases with visits for a day – helpful in join cost optimization</a:t>
            </a:r>
          </a:p>
          <a:p>
            <a:pPr marL="952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03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66479-67E0-6F4D-A194-F7613B305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Usefulness?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07E0F-0192-B24B-A68B-50B406DB9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177133"/>
            <a:ext cx="11259966" cy="4968175"/>
          </a:xfrm>
        </p:spPr>
        <p:txBody>
          <a:bodyPr/>
          <a:lstStyle/>
          <a:p>
            <a:r>
              <a:rPr lang="en-US" dirty="0"/>
              <a:t>Integrate common patterns for oft-repeated expensive queries</a:t>
            </a:r>
          </a:p>
          <a:p>
            <a:r>
              <a:rPr lang="en-US" dirty="0"/>
              <a:t>Quick Access to Estimates in lieu of time</a:t>
            </a:r>
          </a:p>
          <a:p>
            <a:pPr marL="95250" indent="0">
              <a:buNone/>
            </a:pPr>
            <a:endParaRPr lang="en-US" dirty="0"/>
          </a:p>
          <a:p>
            <a:pPr marL="95250" indent="0">
              <a:buNone/>
            </a:pPr>
            <a:r>
              <a:rPr lang="en-US" dirty="0"/>
              <a:t>Common Examples</a:t>
            </a:r>
          </a:p>
          <a:p>
            <a:r>
              <a:rPr lang="en-US" dirty="0"/>
              <a:t>ML Training</a:t>
            </a:r>
          </a:p>
          <a:p>
            <a:pPr lvl="1"/>
            <a:r>
              <a:rPr lang="en-US" dirty="0"/>
              <a:t>No need to wait for heavy batch processes to run to retrain</a:t>
            </a:r>
          </a:p>
          <a:p>
            <a:r>
              <a:rPr lang="en-US" dirty="0"/>
              <a:t>Page Personalization</a:t>
            </a:r>
          </a:p>
          <a:p>
            <a:pPr lvl="1"/>
            <a:r>
              <a:rPr lang="en-US" dirty="0"/>
              <a:t>Custom based on thresholds </a:t>
            </a:r>
            <a:r>
              <a:rPr lang="en-US" dirty="0" err="1"/>
              <a:t>eg.</a:t>
            </a:r>
            <a:r>
              <a:rPr lang="en-US" dirty="0"/>
              <a:t> Green background for sellers having sold &gt; 5 items a day</a:t>
            </a:r>
          </a:p>
          <a:p>
            <a:r>
              <a:rPr lang="en-US" dirty="0"/>
              <a:t>Join Optimization</a:t>
            </a:r>
          </a:p>
          <a:p>
            <a:r>
              <a:rPr lang="en-US" dirty="0"/>
              <a:t>Check for username taken? Bad/common/leaked passwords?</a:t>
            </a:r>
          </a:p>
          <a:p>
            <a:pPr lvl="1"/>
            <a:r>
              <a:rPr lang="en-US" dirty="0"/>
              <a:t>Ship Sketch to Client JS to avoid unnecessary load on Server</a:t>
            </a:r>
          </a:p>
        </p:txBody>
      </p:sp>
    </p:spTree>
    <p:extLst>
      <p:ext uri="{BB962C8B-B14F-4D97-AF65-F5344CB8AC3E}">
        <p14:creationId xmlns:p14="http://schemas.microsoft.com/office/powerpoint/2010/main" val="3737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6182-80F8-2C41-AFC6-5E303DA8A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71686-226E-F14E-A465-EE184A89A7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https://www.linkedin.com/in/yeshwanth-vijayakumar-75599431</a:t>
            </a:r>
            <a:endParaRPr lang="en-US" dirty="0"/>
          </a:p>
          <a:p>
            <a:r>
              <a:rPr lang="en-US" dirty="0">
                <a:hlinkClick r:id="rId3"/>
              </a:rPr>
              <a:t>yvijayak@adobe.com</a:t>
            </a:r>
            <a:endParaRPr lang="en-US" dirty="0"/>
          </a:p>
          <a:p>
            <a:r>
              <a:rPr lang="en-US" dirty="0"/>
              <a:t>Look out for the actual implementation blog post on Profile Summaries on Adobe Tech Blogs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8F902-B50E-5046-8AC9-90B765BA9E2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Feel free to reach out to me at</a:t>
            </a:r>
          </a:p>
        </p:txBody>
      </p:sp>
    </p:spTree>
    <p:extLst>
      <p:ext uri="{BB962C8B-B14F-4D97-AF65-F5344CB8AC3E}">
        <p14:creationId xmlns:p14="http://schemas.microsoft.com/office/powerpoint/2010/main" val="31248169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DE406-F000-3040-B51E-5A0CA743B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41397-0B5F-0344-A832-BA38B0A89A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FC9AE-3ADB-7A4B-87A0-1945CD33B92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315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49" descr="A picture containing person, cellphone, holding, ph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9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Feedback</a:t>
            </a:r>
            <a:endParaRPr/>
          </a:p>
        </p:txBody>
      </p:sp>
      <p:sp>
        <p:nvSpPr>
          <p:cNvPr id="344" name="Google Shape;344;p49"/>
          <p:cNvSpPr txBox="1">
            <a:spLocks noGrp="1"/>
          </p:cNvSpPr>
          <p:nvPr>
            <p:ph type="body" idx="1"/>
          </p:nvPr>
        </p:nvSpPr>
        <p:spPr>
          <a:xfrm>
            <a:off x="460979" y="3306725"/>
            <a:ext cx="5259337" cy="287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5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>
                <a:solidFill>
                  <a:schemeClr val="lt1"/>
                </a:solidFill>
              </a:rPr>
              <a:t>Your feedback is important to us.</a:t>
            </a:r>
            <a:endParaRPr/>
          </a:p>
          <a:p>
            <a:pPr marL="95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700"/>
              <a:buNone/>
            </a:pPr>
            <a:r>
              <a:rPr lang="en-US" sz="3600">
                <a:solidFill>
                  <a:schemeClr val="lt1"/>
                </a:solidFill>
              </a:rPr>
              <a:t>Don’t forget to rate and review the sessions.</a:t>
            </a:r>
            <a:endParaRPr/>
          </a:p>
        </p:txBody>
      </p:sp>
      <p:pic>
        <p:nvPicPr>
          <p:cNvPr id="345" name="Google Shape;345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226" y="6374494"/>
            <a:ext cx="1812306" cy="143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96564" y="6405562"/>
            <a:ext cx="2524378" cy="160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460979" y="365126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Daily Trade Offs</a:t>
            </a: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08B204D-A21F-0247-BDCA-3D36529867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6790860"/>
              </p:ext>
            </p:extLst>
          </p:nvPr>
        </p:nvGraphicFramePr>
        <p:xfrm>
          <a:off x="460979" y="1585913"/>
          <a:ext cx="11259966" cy="4591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60980" y="2766218"/>
            <a:ext cx="1089282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</a:pPr>
            <a:r>
              <a:rPr lang="en-US" dirty="0"/>
              <a:t>An example : Rainforest Inc.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7831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Simplified Example Workflow</a:t>
            </a:r>
            <a:endParaRPr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B1EAA16-20DE-B74B-8976-B18098FA78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5956947"/>
              </p:ext>
            </p:extLst>
          </p:nvPr>
        </p:nvGraphicFramePr>
        <p:xfrm>
          <a:off x="460979" y="2136530"/>
          <a:ext cx="11259966" cy="4040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D03C04-6081-314B-9FB5-81043B011D30}"/>
              </a:ext>
            </a:extLst>
          </p:cNvPr>
          <p:cNvSpPr txBox="1"/>
          <p:nvPr/>
        </p:nvSpPr>
        <p:spPr>
          <a:xfrm>
            <a:off x="1359243" y="-2174789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39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EB392-33FB-D44F-BACB-F03ED86E2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5E58C-DD54-C84C-A233-948F0D8A3D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productId</a:t>
            </a:r>
            <a:endParaRPr lang="en-US" dirty="0"/>
          </a:p>
          <a:p>
            <a:r>
              <a:rPr lang="en-US" dirty="0" err="1"/>
              <a:t>eventType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PageVisit</a:t>
            </a:r>
            <a:endParaRPr lang="en-US" dirty="0"/>
          </a:p>
          <a:p>
            <a:pPr lvl="1"/>
            <a:r>
              <a:rPr lang="en-US" dirty="0" err="1"/>
              <a:t>AddToCart</a:t>
            </a:r>
            <a:endParaRPr lang="en-US" dirty="0"/>
          </a:p>
          <a:p>
            <a:pPr lvl="1"/>
            <a:r>
              <a:rPr lang="en-US" dirty="0"/>
              <a:t>Purchase</a:t>
            </a:r>
          </a:p>
          <a:p>
            <a:r>
              <a:rPr lang="en-US" dirty="0" err="1"/>
              <a:t>userId</a:t>
            </a:r>
            <a:endParaRPr lang="en-US" dirty="0"/>
          </a:p>
          <a:p>
            <a:r>
              <a:rPr lang="en-US" dirty="0" err="1"/>
              <a:t>totalPrice</a:t>
            </a:r>
            <a:r>
              <a:rPr lang="en-US" dirty="0"/>
              <a:t> </a:t>
            </a:r>
          </a:p>
          <a:p>
            <a:r>
              <a:rPr lang="en-US" dirty="0" err="1"/>
              <a:t>sellerId</a:t>
            </a:r>
            <a:endParaRPr lang="en-US" dirty="0"/>
          </a:p>
          <a:p>
            <a:r>
              <a:rPr lang="en-US" dirty="0" err="1"/>
              <a:t>ipAddress</a:t>
            </a:r>
            <a:endParaRPr lang="en-US" dirty="0"/>
          </a:p>
          <a:p>
            <a:pPr lvl="1"/>
            <a:endParaRPr lang="en-US" dirty="0"/>
          </a:p>
          <a:p>
            <a:pPr marL="600075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66D2D-3301-E64D-8A24-BAAD8789FD9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Significant Fields In each event</a:t>
            </a:r>
          </a:p>
        </p:txBody>
      </p:sp>
    </p:spTree>
    <p:extLst>
      <p:ext uri="{BB962C8B-B14F-4D97-AF65-F5344CB8AC3E}">
        <p14:creationId xmlns:p14="http://schemas.microsoft.com/office/powerpoint/2010/main" val="1054896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9FE51-FB90-774D-A612-255249A25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of 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C36EB-1189-E340-9CD0-9BCB21983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979" y="1605190"/>
            <a:ext cx="11259966" cy="4040431"/>
          </a:xfrm>
        </p:spPr>
        <p:txBody>
          <a:bodyPr/>
          <a:lstStyle/>
          <a:p>
            <a:r>
              <a:rPr lang="en-US" dirty="0"/>
              <a:t>Product Catalog Size : 1 Million</a:t>
            </a:r>
          </a:p>
          <a:p>
            <a:r>
              <a:rPr lang="en-US" dirty="0"/>
              <a:t>Users : 50 Million</a:t>
            </a:r>
          </a:p>
          <a:p>
            <a:r>
              <a:rPr lang="en-US" dirty="0"/>
              <a:t>Events per day : 100 Million</a:t>
            </a:r>
          </a:p>
          <a:p>
            <a:r>
              <a:rPr lang="en-US" dirty="0"/>
              <a:t>Average Events per Second:  1k per second</a:t>
            </a:r>
          </a:p>
          <a:p>
            <a:r>
              <a:rPr lang="en-US" dirty="0"/>
              <a:t>Size of Daily Events Data: 1 TB</a:t>
            </a:r>
          </a:p>
        </p:txBody>
      </p:sp>
    </p:spTree>
    <p:extLst>
      <p:ext uri="{BB962C8B-B14F-4D97-AF65-F5344CB8AC3E}">
        <p14:creationId xmlns:p14="http://schemas.microsoft.com/office/powerpoint/2010/main" val="289185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460979" y="184945"/>
            <a:ext cx="11259966" cy="99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Some Interesting Questions</a:t>
            </a:r>
            <a:endParaRPr dirty="0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460979" y="2136530"/>
            <a:ext cx="11259966" cy="404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dirty="0"/>
              <a:t>Has User visited this product yet?</a:t>
            </a:r>
          </a:p>
          <a:p>
            <a:r>
              <a:rPr lang="en-US" dirty="0"/>
              <a:t>How many unique users bought Items A , B or C</a:t>
            </a:r>
          </a:p>
          <a:p>
            <a:r>
              <a:rPr lang="en-US" dirty="0"/>
              <a:t>How many items has seller X sold today?</a:t>
            </a:r>
          </a:p>
        </p:txBody>
      </p:sp>
    </p:spTree>
    <p:extLst>
      <p:ext uri="{BB962C8B-B14F-4D97-AF65-F5344CB8AC3E}">
        <p14:creationId xmlns:p14="http://schemas.microsoft.com/office/powerpoint/2010/main" val="235683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SAIS 2020 Version 2">
      <a:dk1>
        <a:srgbClr val="001543"/>
      </a:dk1>
      <a:lt1>
        <a:srgbClr val="FFFFFF"/>
      </a:lt1>
      <a:dk2>
        <a:srgbClr val="3E5173"/>
      </a:dk2>
      <a:lt2>
        <a:srgbClr val="E7E6E6"/>
      </a:lt2>
      <a:accent1>
        <a:srgbClr val="001544"/>
      </a:accent1>
      <a:accent2>
        <a:srgbClr val="FF3620"/>
      </a:accent2>
      <a:accent3>
        <a:srgbClr val="51006C"/>
      </a:accent3>
      <a:accent4>
        <a:srgbClr val="FF9600"/>
      </a:accent4>
      <a:accent5>
        <a:srgbClr val="3F5174"/>
      </a:accent5>
      <a:accent6>
        <a:srgbClr val="79468E"/>
      </a:accent6>
      <a:hlink>
        <a:srgbClr val="F05851"/>
      </a:hlink>
      <a:folHlink>
        <a:srgbClr val="7D531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IS_2020_Breakouts_Template" id="{D96CA094-92EA-8648-AB51-FF4FB60AB6EF}" vid="{AEF2E122-5FCE-F345-A48E-6DDCB1E2BF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2201</TotalTime>
  <Words>1233</Words>
  <Application>Microsoft Macintosh PowerPoint</Application>
  <PresentationFormat>Widescreen</PresentationFormat>
  <Paragraphs>245</Paragraphs>
  <Slides>37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Adobe Clean Light</vt:lpstr>
      <vt:lpstr>Barlow</vt:lpstr>
      <vt:lpstr>Calibri</vt:lpstr>
      <vt:lpstr>Noto Sans Symbols</vt:lpstr>
      <vt:lpstr>Arial</vt:lpstr>
      <vt:lpstr>Office Theme</vt:lpstr>
      <vt:lpstr>PowerPoint Presentation</vt:lpstr>
      <vt:lpstr>Everyday Probabilistic Data Structures for Humans</vt:lpstr>
      <vt:lpstr>Goals</vt:lpstr>
      <vt:lpstr>Daily Trade Offs</vt:lpstr>
      <vt:lpstr>An example : Rainforest Inc.</vt:lpstr>
      <vt:lpstr>Simplified Example Workflow</vt:lpstr>
      <vt:lpstr>Event</vt:lpstr>
      <vt:lpstr>Scale of Events</vt:lpstr>
      <vt:lpstr>Some Interesting Questions</vt:lpstr>
      <vt:lpstr>What are we going to trade off?</vt:lpstr>
      <vt:lpstr>Probabilistic Data Structures</vt:lpstr>
      <vt:lpstr>Which ones are we going to explore?</vt:lpstr>
      <vt:lpstr>Bloom Filters</vt:lpstr>
      <vt:lpstr>Bloom Filter TL;DR</vt:lpstr>
      <vt:lpstr>Monoids?</vt:lpstr>
      <vt:lpstr>The Map/Reduce Boundary - Shuffle</vt:lpstr>
      <vt:lpstr>The Map/Reduce Boundary - Shuffle</vt:lpstr>
      <vt:lpstr>PowerPoint Presentation</vt:lpstr>
      <vt:lpstr>BloomFilters as Aggregate Functions</vt:lpstr>
      <vt:lpstr>Solve it incrementally!</vt:lpstr>
      <vt:lpstr>Has User visited this product yet?</vt:lpstr>
      <vt:lpstr>Has User visited this product yet?</vt:lpstr>
      <vt:lpstr>Hyper Log Log</vt:lpstr>
      <vt:lpstr>HLL TL;DR</vt:lpstr>
      <vt:lpstr>HLL vs BF</vt:lpstr>
      <vt:lpstr>PowerPoint Presentation</vt:lpstr>
      <vt:lpstr>How many unique users bought Items A , B and C</vt:lpstr>
      <vt:lpstr>How many unique users bought Items A , B or C</vt:lpstr>
      <vt:lpstr>Count-Min Sketch</vt:lpstr>
      <vt:lpstr>Count Min Sketch</vt:lpstr>
      <vt:lpstr>How many items has seller X sold today?</vt:lpstr>
      <vt:lpstr>How many items has seller X sold today?</vt:lpstr>
      <vt:lpstr>Usefulness?</vt:lpstr>
      <vt:lpstr>More Questions?</vt:lpstr>
      <vt:lpstr>References</vt:lpstr>
      <vt:lpstr>Feedback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Yeshwanth Vijayakumar</dc:creator>
  <cp:lastModifiedBy>Yeshwanth Vijayakumar</cp:lastModifiedBy>
  <cp:revision>1</cp:revision>
  <dcterms:created xsi:type="dcterms:W3CDTF">2020-05-15T16:59:06Z</dcterms:created>
  <dcterms:modified xsi:type="dcterms:W3CDTF">2020-05-28T21:50:12Z</dcterms:modified>
</cp:coreProperties>
</file>

<file path=docProps/thumbnail.jpeg>
</file>